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9"/>
  </p:notesMasterIdLst>
  <p:handoutMasterIdLst>
    <p:handoutMasterId r:id="rId10"/>
  </p:handoutMasterIdLst>
  <p:sldIdLst>
    <p:sldId id="260" r:id="rId7"/>
    <p:sldId id="26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94" d="100"/>
          <a:sy n="94" d="100"/>
        </p:scale>
        <p:origin x="65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2020 Annual Validation	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May 15, 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19800" cy="442118"/>
          </a:xfrm>
        </p:spPr>
        <p:txBody>
          <a:bodyPr/>
          <a:lstStyle/>
          <a:p>
            <a:r>
              <a:rPr lang="en-US" dirty="0" smtClean="0"/>
              <a:t>2020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385341"/>
              </p:ext>
            </p:extLst>
          </p:nvPr>
        </p:nvGraphicFramePr>
        <p:xfrm>
          <a:off x="533400" y="1066800"/>
          <a:ext cx="7998298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13211080" imgH="6305645" progId="Excel.Sheet.12">
                  <p:embed/>
                </p:oleObj>
              </mc:Choice>
              <mc:Fallback>
                <p:oleObj name="Worksheet" r:id="rId3" imgW="13211080" imgH="630564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066800"/>
                        <a:ext cx="7998298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9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2020 Annual Validation Task List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79</cp:revision>
  <cp:lastPrinted>2016-01-21T20:53:15Z</cp:lastPrinted>
  <dcterms:created xsi:type="dcterms:W3CDTF">2016-01-21T15:20:31Z</dcterms:created>
  <dcterms:modified xsi:type="dcterms:W3CDTF">2020-05-11T17:30:36Z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