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  <p:sldMasterId id="2147483661" r:id="rId6"/>
  </p:sldMasterIdLst>
  <p:notesMasterIdLst>
    <p:notesMasterId r:id="rId9"/>
  </p:notesMasterIdLst>
  <p:handoutMasterIdLst>
    <p:handoutMasterId r:id="rId10"/>
  </p:handoutMasterIdLst>
  <p:sldIdLst>
    <p:sldId id="260" r:id="rId7"/>
    <p:sldId id="266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033" autoAdjust="0"/>
  </p:normalViewPr>
  <p:slideViewPr>
    <p:cSldViewPr showGuides="1">
      <p:cViewPr varScale="1">
        <p:scale>
          <a:sx n="94" d="100"/>
          <a:sy n="94" d="100"/>
        </p:scale>
        <p:origin x="65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382000" cy="51831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5257800" cy="571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675" y="6527884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9075"/>
            <a:ext cx="228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0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590800"/>
            <a:ext cx="5410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2020 Annual Validation	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PWG Meeting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May 15, 2020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6019800" cy="442118"/>
          </a:xfrm>
        </p:spPr>
        <p:txBody>
          <a:bodyPr/>
          <a:lstStyle/>
          <a:p>
            <a:r>
              <a:rPr lang="en-US" dirty="0" smtClean="0"/>
              <a:t>2020 Annual Validation Task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385341"/>
              </p:ext>
            </p:extLst>
          </p:nvPr>
        </p:nvGraphicFramePr>
        <p:xfrm>
          <a:off x="533400" y="1066800"/>
          <a:ext cx="7998298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3" imgW="13211080" imgH="6305645" progId="Excel.Sheet.12">
                  <p:embed/>
                </p:oleObj>
              </mc:Choice>
              <mc:Fallback>
                <p:oleObj name="Worksheet" r:id="rId3" imgW="13211080" imgH="630564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1066800"/>
                        <a:ext cx="7998298" cy="419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923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215A72-787F-41D3-8B2A-EB6708CB3E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7D44DB-2AE0-4249-B147-A7557EC862F7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A625DC4-75AC-4019-A9C6-4DC532EFDC2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1038</TotalTime>
  <Words>9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Microsoft Excel Worksheet</vt:lpstr>
      <vt:lpstr>PowerPoint Presentation</vt:lpstr>
      <vt:lpstr>2020 Annual Validation Task List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Boswell, Bill</cp:lastModifiedBy>
  <cp:revision>79</cp:revision>
  <cp:lastPrinted>2016-01-21T20:53:15Z</cp:lastPrinted>
  <dcterms:created xsi:type="dcterms:W3CDTF">2016-01-21T15:20:31Z</dcterms:created>
  <dcterms:modified xsi:type="dcterms:W3CDTF">2020-05-11T17:30:36Z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