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60" d="100"/>
          <a:sy n="60" d="100"/>
        </p:scale>
        <p:origin x="1094" y="3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05/07/2020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May 7</a:t>
              </a:r>
              <a:r>
                <a:rPr lang="en-US" baseline="30000" dirty="0"/>
                <a:t>th</a:t>
              </a:r>
              <a:r>
                <a:rPr lang="en-US" dirty="0"/>
                <a:t>, 2020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79" y="841023"/>
            <a:ext cx="7126842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1 FME in the month of March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4/15/2020</a:t>
            </a:r>
          </a:p>
          <a:p>
            <a:pPr lvl="1"/>
            <a:r>
              <a:rPr lang="en-US" sz="1800" kern="0" dirty="0"/>
              <a:t>Procedure for Calculating RRS Limits for Individual Resources</a:t>
            </a:r>
          </a:p>
          <a:p>
            <a:pPr lvl="1"/>
            <a:r>
              <a:rPr lang="en-US" sz="1800" kern="0" dirty="0"/>
              <a:t>FMEs Discussion</a:t>
            </a:r>
          </a:p>
          <a:p>
            <a:pPr lvl="2"/>
            <a:r>
              <a:rPr lang="en-US" sz="1400" kern="0" dirty="0"/>
              <a:t>3/18/2020 High Frequency Event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March</a:t>
            </a:r>
          </a:p>
          <a:p>
            <a:pPr lvl="1"/>
            <a:r>
              <a:rPr lang="en-US" sz="2200" dirty="0"/>
              <a:t>3/22/2020 08:10:32</a:t>
            </a:r>
          </a:p>
          <a:p>
            <a:pPr lvl="2"/>
            <a:r>
              <a:rPr lang="en-US" sz="1900" dirty="0"/>
              <a:t>Loss of 699 MW</a:t>
            </a:r>
          </a:p>
          <a:p>
            <a:pPr lvl="2"/>
            <a:r>
              <a:rPr lang="en-US" sz="1900" dirty="0"/>
              <a:t>Interconnection Frequency Response: 1013 MW/0.1 Hz</a:t>
            </a:r>
          </a:p>
          <a:p>
            <a:pPr lvl="2"/>
            <a:r>
              <a:rPr lang="en-US" sz="1900" dirty="0"/>
              <a:t>1 of 41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2 of 41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4" y="974220"/>
            <a:ext cx="8665435" cy="49621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4517" y="4354586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950.08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425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27" y="841023"/>
            <a:ext cx="712074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79" y="841023"/>
            <a:ext cx="7126842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12433</TotalTime>
  <Words>211</Words>
  <Application>Microsoft Office PowerPoint</Application>
  <PresentationFormat>On-screen Show (4:3)</PresentationFormat>
  <Paragraphs>46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588</cp:revision>
  <cp:lastPrinted>2013-01-30T23:16:36Z</cp:lastPrinted>
  <dcterms:created xsi:type="dcterms:W3CDTF">2010-04-12T23:12:02Z</dcterms:created>
  <dcterms:modified xsi:type="dcterms:W3CDTF">2020-05-06T19:29:58Z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