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5" r:id="rId9"/>
    <p:sldId id="28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5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7" d="100"/>
          <a:sy n="107" d="100"/>
        </p:scale>
        <p:origin x="9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82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59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3048000"/>
            <a:ext cx="5646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0620 Overview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62751"/>
            <a:ext cx="8534400" cy="4267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0620 Application deadline </a:t>
            </a:r>
            <a:r>
              <a:rPr lang="en-US" sz="2000" dirty="0" smtClean="0"/>
              <a:t>was </a:t>
            </a:r>
            <a:r>
              <a:rPr lang="en-US" sz="2000" dirty="0"/>
              <a:t>04/15/20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</a:t>
            </a:r>
            <a:r>
              <a:rPr lang="en-US" sz="2000" dirty="0" smtClean="0"/>
              <a:t>0620 </a:t>
            </a:r>
            <a:r>
              <a:rPr lang="en-US" sz="2000" dirty="0"/>
              <a:t>signup deadline is 05/06/20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Connectivity testing begins on </a:t>
            </a:r>
            <a:r>
              <a:rPr lang="en-US" sz="2000" dirty="0" smtClean="0"/>
              <a:t>05/12/20</a:t>
            </a:r>
            <a:endParaRPr lang="en-US" sz="2000" dirty="0"/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06/08/20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0620 is scheduled to conclude on 06/19/20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06/26/20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04/07/20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2358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0620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247" y="1391164"/>
            <a:ext cx="8534400" cy="3505200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As of 05/05/2020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5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New CRs </a:t>
            </a:r>
            <a:r>
              <a:rPr lang="en-US" sz="2000" dirty="0" smtClean="0">
                <a:solidFill>
                  <a:prstClr val="black"/>
                </a:solidFill>
              </a:rPr>
              <a:t>have registered </a:t>
            </a:r>
            <a:r>
              <a:rPr lang="en-US" sz="2000" dirty="0">
                <a:solidFill>
                  <a:prstClr val="black"/>
                </a:solidFill>
              </a:rPr>
              <a:t>including </a:t>
            </a:r>
            <a:r>
              <a:rPr lang="en-US" sz="2000" dirty="0" smtClean="0">
                <a:solidFill>
                  <a:prstClr val="black"/>
                </a:solidFill>
              </a:rPr>
              <a:t>3 </a:t>
            </a:r>
            <a:r>
              <a:rPr lang="en-US" sz="2000" dirty="0">
                <a:solidFill>
                  <a:prstClr val="black"/>
                </a:solidFill>
              </a:rPr>
              <a:t>DUNS+4 </a:t>
            </a:r>
            <a:r>
              <a:rPr lang="en-US" sz="2000" dirty="0" smtClean="0">
                <a:solidFill>
                  <a:prstClr val="black"/>
                </a:solidFill>
              </a:rPr>
              <a:t>CRs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7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existing CRs </a:t>
            </a:r>
            <a:r>
              <a:rPr lang="en-US" sz="2000" dirty="0" smtClean="0">
                <a:solidFill>
                  <a:prstClr val="black"/>
                </a:solidFill>
              </a:rPr>
              <a:t>have registered </a:t>
            </a:r>
            <a:r>
              <a:rPr lang="en-US" sz="2000" dirty="0">
                <a:solidFill>
                  <a:prstClr val="black"/>
                </a:solidFill>
              </a:rPr>
              <a:t>for Service Provider change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3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existing CR </a:t>
            </a:r>
            <a:r>
              <a:rPr lang="en-US" sz="2000" dirty="0" smtClean="0">
                <a:solidFill>
                  <a:prstClr val="black"/>
                </a:solidFill>
              </a:rPr>
              <a:t>have registered </a:t>
            </a:r>
            <a:r>
              <a:rPr lang="en-US" sz="2000" dirty="0">
                <a:solidFill>
                  <a:prstClr val="black"/>
                </a:solidFill>
              </a:rPr>
              <a:t>for Service Provider change and Bank </a:t>
            </a:r>
            <a:r>
              <a:rPr lang="en-US" sz="2000" dirty="0" smtClean="0">
                <a:solidFill>
                  <a:prstClr val="black"/>
                </a:solidFill>
              </a:rPr>
              <a:t>Change</a:t>
            </a:r>
            <a:endParaRPr lang="en-US" sz="2000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04/07/20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1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5611</TotalTime>
  <Words>89</Words>
  <Application>Microsoft Office PowerPoint</Application>
  <PresentationFormat>On-screen Show (4:3)</PresentationFormat>
  <Paragraphs>21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0620 Overview</vt:lpstr>
      <vt:lpstr>Flight 0620 Details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174</cp:revision>
  <cp:lastPrinted>2016-01-21T20:53:15Z</cp:lastPrinted>
  <dcterms:created xsi:type="dcterms:W3CDTF">2016-01-21T15:20:31Z</dcterms:created>
  <dcterms:modified xsi:type="dcterms:W3CDTF">2020-05-05T12:33:23Z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