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</a:t>
            </a:r>
            <a:r>
              <a:rPr lang="en-US" sz="2000" dirty="0" smtClean="0"/>
              <a:t>was </a:t>
            </a:r>
            <a:r>
              <a:rPr lang="en-US" sz="2000" dirty="0"/>
              <a:t>04/15/20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0620 </a:t>
            </a:r>
            <a:r>
              <a:rPr lang="en-US" sz="2000" dirty="0"/>
              <a:t>signup deadline is 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</a:t>
            </a:r>
            <a:r>
              <a:rPr lang="en-US" sz="2000" dirty="0" smtClean="0"/>
              <a:t>05/12/20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is scheduled to conclude on 06/19/20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06/26/20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05/05/2020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have registered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have registered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 </a:t>
            </a:r>
            <a:r>
              <a:rPr lang="en-US" sz="2000" dirty="0" smtClean="0">
                <a:solidFill>
                  <a:prstClr val="black"/>
                </a:solidFill>
              </a:rPr>
              <a:t>have registered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04/07/20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5611</TotalTime>
  <Words>89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Overview</vt:lpstr>
      <vt:lpstr>Flight 0620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174</cp:revision>
  <cp:lastPrinted>2016-01-21T20:53:15Z</cp:lastPrinted>
  <dcterms:created xsi:type="dcterms:W3CDTF">2016-01-21T15:20:31Z</dcterms:created>
  <dcterms:modified xsi:type="dcterms:W3CDTF">2020-05-05T12:33:23Z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