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05/01/2020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231271"/>
              </p:ext>
            </p:extLst>
          </p:nvPr>
        </p:nvGraphicFramePr>
        <p:xfrm>
          <a:off x="380994" y="1066792"/>
          <a:ext cx="8382000" cy="4953011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February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February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26245"/>
              </p:ext>
            </p:extLst>
          </p:nvPr>
        </p:nvGraphicFramePr>
        <p:xfrm>
          <a:off x="2158984" y="110966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2,364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379406"/>
              </p:ext>
            </p:extLst>
          </p:nvPr>
        </p:nvGraphicFramePr>
        <p:xfrm>
          <a:off x="4152884" y="52958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4" y="52958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485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529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77200" y="26340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102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74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32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05/05/20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12922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February 2020 - IAG/IAL Statistics</vt:lpstr>
      <vt:lpstr>Top 10 - February 2020 - IAG/IAL % Greater Than 1% of Enrollments With number of months Greater Than 1%  </vt:lpstr>
      <vt:lpstr>Top 10 - 12 Month Average IAG/IAL % Greater Than 1% of Enrollments thru February 2020 With number of months Greater Than 1% </vt:lpstr>
      <vt:lpstr>Explanation of IAG/IAL Slides Data</vt:lpstr>
      <vt:lpstr>Explanation of IAG/IAL Slides Data (Cont)</vt:lpstr>
      <vt:lpstr>Top - 12 Month Average Rescission % Greater Than 1% of Switches thru February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337</cp:revision>
  <cp:lastPrinted>2016-01-21T20:53:15Z</cp:lastPrinted>
  <dcterms:created xsi:type="dcterms:W3CDTF">2016-01-21T15:20:31Z</dcterms:created>
  <dcterms:modified xsi:type="dcterms:W3CDTF">2020-05-04T14:19:23Z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