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10"/>
  </p:notesMasterIdLst>
  <p:sldIdLst>
    <p:sldId id="266" r:id="rId4"/>
    <p:sldId id="274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1" autoAdjust="0"/>
  </p:normalViewPr>
  <p:slideViewPr>
    <p:cSldViewPr snapToGrid="0">
      <p:cViewPr varScale="1">
        <p:scale>
          <a:sx n="60" d="100"/>
          <a:sy n="60" d="100"/>
        </p:scale>
        <p:origin x="102" y="6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4/30/2020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4/30/2020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4/30/2020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4/30/2020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4/30/2020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4/30/2020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May 7, 2020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April 20th, 2020 </a:t>
            </a:r>
          </a:p>
          <a:p>
            <a:r>
              <a:rPr lang="en-US" sz="2400" dirty="0" smtClean="0"/>
              <a:t>WebEx only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PGRR076 and pgrr077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912580"/>
          </a:xfrm>
          <a:solidFill>
            <a:srgbClr val="FFFFFF"/>
          </a:solidFill>
        </p:spPr>
        <p:txBody>
          <a:bodyPr>
            <a:normAutofit fontScale="85000" lnSpcReduction="20000"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PGRR076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dirty="0"/>
              <a:t>Improvements to Generation Resource Interconnection or Change Request (GINR) Proce</a:t>
            </a:r>
            <a:r>
              <a:rPr lang="en-US" sz="2800" dirty="0"/>
              <a:t>ss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</a:t>
            </a:r>
            <a:r>
              <a:rPr lang="en-US" sz="2800" dirty="0"/>
              <a:t>recommends that ROS votes to endorse the </a:t>
            </a:r>
            <a:r>
              <a:rPr lang="en-US" sz="2800" dirty="0" smtClean="0"/>
              <a:t>PGRR with ERCOT edits made on 03/02/2020.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PGRR077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DC Tie Planning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Assumptions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ERCOT proposed Status Quo and others requested DC Tie load be considered in Planning Studies. REMC submitted comments on 02/19/20. Possible policy change. Needs to be discussed at ROS.  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28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8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NPRR994 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91258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NPRR994 Clarify Generator Interconnection Neutral Project Classification </a:t>
            </a: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recommends ROS approve with ERCOT 04/15/20 comments and determine whether to move it forward in tandem with NPRR 955 </a:t>
            </a:r>
            <a:r>
              <a:rPr lang="en-US" sz="2800" dirty="0"/>
              <a:t>- RTF-6 Create Definition and Terms for Settlement Only Energy </a:t>
            </a:r>
            <a:r>
              <a:rPr lang="en-US" sz="2800" dirty="0" smtClean="0"/>
              <a:t>Storage.</a:t>
            </a:r>
            <a:endParaRPr lang="en-US" sz="28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8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PGRR078 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91258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PGRR078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Market Data Transparency Update for Planning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Postings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Has not been referred to PLWG by ROS but PLWG did review and determined that PLWG has no changes to the revision request.</a:t>
            </a:r>
            <a:endParaRPr lang="en-US" sz="24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PGRR079 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91258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PGRR079 Related to NPRR1003, Elimination of References to Resource Asset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Registration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had a minor change and submit comments on 04/20/20.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Changed Resource Registration </a:t>
            </a:r>
            <a:r>
              <a:rPr lang="en-US" sz="2800" u="sng" dirty="0" smtClean="0"/>
              <a:t>Generator</a:t>
            </a:r>
            <a:r>
              <a:rPr lang="en-US" sz="2800" dirty="0" smtClean="0"/>
              <a:t> Data to Resource Registration Data.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reached consensus and recommends ROS vote to approve based on PLWG’s comments submitted on 04/20/20.</a:t>
            </a: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PGRR080 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91258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PGRR080 Updated Responsibilities for Performing GMD Vulnerability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Assessments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Needs to be approved at the August Board Meeting to comply with a NERC Standard that has a October 1, 2020 effective date.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was in consensus that the PGRR should move forward for a ROS vote.</a:t>
            </a:r>
            <a:endParaRPr lang="en-US" sz="24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011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887</TotalTime>
  <Words>263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Gill Sans MT</vt:lpstr>
      <vt:lpstr>Wingdings</vt:lpstr>
      <vt:lpstr>Custom Design</vt:lpstr>
      <vt:lpstr>Parcel</vt:lpstr>
      <vt:lpstr>1_Parcel</vt:lpstr>
      <vt:lpstr>PLWG report to ROS May 7, 2020   </vt:lpstr>
      <vt:lpstr>PGRR076 and pgrr077</vt:lpstr>
      <vt:lpstr>NPRR994  </vt:lpstr>
      <vt:lpstr>PGRR078  </vt:lpstr>
      <vt:lpstr>PGRR079  </vt:lpstr>
      <vt:lpstr>PGRR080  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131</cp:revision>
  <dcterms:created xsi:type="dcterms:W3CDTF">2019-02-22T15:36:18Z</dcterms:created>
  <dcterms:modified xsi:type="dcterms:W3CDTF">2020-04-30T22:44:13Z</dcterms:modified>
</cp:coreProperties>
</file>