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57" r:id="rId6"/>
    <p:sldId id="265" r:id="rId7"/>
    <p:sldId id="266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244723-9B1D-4995-974C-B07AD9E2D55A}" v="2" dt="2020-04-29T16:26:51.1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4AF84FD0-AC9B-4FAF-A0CF-CECA2440F179}"/>
    <pc:docChg chg="custSel addSld delSld modSld">
      <pc:chgData name="Katie Rich" userId="5e9684b8-063c-4aeb-98ff-468c96de35a9" providerId="ADAL" clId="{4AF84FD0-AC9B-4FAF-A0CF-CECA2440F179}" dt="2020-04-29T21:18:08.632" v="1809" actId="20577"/>
      <pc:docMkLst>
        <pc:docMk/>
      </pc:docMkLst>
      <pc:sldChg chg="modSp">
        <pc:chgData name="Katie Rich" userId="5e9684b8-063c-4aeb-98ff-468c96de35a9" providerId="ADAL" clId="{4AF84FD0-AC9B-4FAF-A0CF-CECA2440F179}" dt="2020-04-29T15:17:23.785" v="14" actId="20577"/>
        <pc:sldMkLst>
          <pc:docMk/>
          <pc:sldMk cId="161441392" sldId="256"/>
        </pc:sldMkLst>
        <pc:spChg chg="mod">
          <ac:chgData name="Katie Rich" userId="5e9684b8-063c-4aeb-98ff-468c96de35a9" providerId="ADAL" clId="{4AF84FD0-AC9B-4FAF-A0CF-CECA2440F179}" dt="2020-04-29T15:17:23.785" v="14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">
        <pc:chgData name="Katie Rich" userId="5e9684b8-063c-4aeb-98ff-468c96de35a9" providerId="ADAL" clId="{4AF84FD0-AC9B-4FAF-A0CF-CECA2440F179}" dt="2020-04-29T16:14:02.888" v="569" actId="20577"/>
        <pc:sldMkLst>
          <pc:docMk/>
          <pc:sldMk cId="1936214618" sldId="257"/>
        </pc:sldMkLst>
        <pc:spChg chg="mod">
          <ac:chgData name="Katie Rich" userId="5e9684b8-063c-4aeb-98ff-468c96de35a9" providerId="ADAL" clId="{4AF84FD0-AC9B-4FAF-A0CF-CECA2440F179}" dt="2020-04-29T15:26:33.027" v="288" actId="20577"/>
          <ac:spMkLst>
            <pc:docMk/>
            <pc:sldMk cId="1936214618" sldId="257"/>
            <ac:spMk id="2" creationId="{4AF76671-658A-4858-BCD4-10EE45E3B3D5}"/>
          </ac:spMkLst>
        </pc:spChg>
        <pc:spChg chg="mod">
          <ac:chgData name="Katie Rich" userId="5e9684b8-063c-4aeb-98ff-468c96de35a9" providerId="ADAL" clId="{4AF84FD0-AC9B-4FAF-A0CF-CECA2440F179}" dt="2020-04-29T16:14:02.888" v="569" actId="20577"/>
          <ac:spMkLst>
            <pc:docMk/>
            <pc:sldMk cId="1936214618" sldId="257"/>
            <ac:spMk id="3" creationId="{21D3FFC0-4A44-4E58-B238-E2B37AD4BE1F}"/>
          </ac:spMkLst>
        </pc:spChg>
      </pc:sldChg>
      <pc:sldChg chg="modSp">
        <pc:chgData name="Katie Rich" userId="5e9684b8-063c-4aeb-98ff-468c96de35a9" providerId="ADAL" clId="{4AF84FD0-AC9B-4FAF-A0CF-CECA2440F179}" dt="2020-04-29T15:22:09.738" v="280" actId="20577"/>
        <pc:sldMkLst>
          <pc:docMk/>
          <pc:sldMk cId="3849614983" sldId="264"/>
        </pc:sldMkLst>
        <pc:spChg chg="mod">
          <ac:chgData name="Katie Rich" userId="5e9684b8-063c-4aeb-98ff-468c96de35a9" providerId="ADAL" clId="{4AF84FD0-AC9B-4FAF-A0CF-CECA2440F179}" dt="2020-04-29T15:22:09.738" v="280" actId="20577"/>
          <ac:spMkLst>
            <pc:docMk/>
            <pc:sldMk cId="3849614983" sldId="264"/>
            <ac:spMk id="3" creationId="{561F96A7-DD3B-4922-BA95-E304DCCEA9E8}"/>
          </ac:spMkLst>
        </pc:spChg>
      </pc:sldChg>
      <pc:sldChg chg="modSp">
        <pc:chgData name="Katie Rich" userId="5e9684b8-063c-4aeb-98ff-468c96de35a9" providerId="ADAL" clId="{4AF84FD0-AC9B-4FAF-A0CF-CECA2440F179}" dt="2020-04-29T21:18:08.632" v="1809" actId="20577"/>
        <pc:sldMkLst>
          <pc:docMk/>
          <pc:sldMk cId="1944269338" sldId="265"/>
        </pc:sldMkLst>
        <pc:spChg chg="mod">
          <ac:chgData name="Katie Rich" userId="5e9684b8-063c-4aeb-98ff-468c96de35a9" providerId="ADAL" clId="{4AF84FD0-AC9B-4FAF-A0CF-CECA2440F179}" dt="2020-04-29T16:20:28.691" v="664" actId="20577"/>
          <ac:spMkLst>
            <pc:docMk/>
            <pc:sldMk cId="1944269338" sldId="265"/>
            <ac:spMk id="2" creationId="{E0D16002-AA17-41FC-B9ED-592808314FEC}"/>
          </ac:spMkLst>
        </pc:spChg>
        <pc:spChg chg="mod">
          <ac:chgData name="Katie Rich" userId="5e9684b8-063c-4aeb-98ff-468c96de35a9" providerId="ADAL" clId="{4AF84FD0-AC9B-4FAF-A0CF-CECA2440F179}" dt="2020-04-29T21:18:08.632" v="1809" actId="20577"/>
          <ac:spMkLst>
            <pc:docMk/>
            <pc:sldMk cId="1944269338" sldId="265"/>
            <ac:spMk id="3" creationId="{04B7A4D1-881D-4629-83FA-AAB9D7B8A913}"/>
          </ac:spMkLst>
        </pc:spChg>
      </pc:sldChg>
      <pc:sldChg chg="del">
        <pc:chgData name="Katie Rich" userId="5e9684b8-063c-4aeb-98ff-468c96de35a9" providerId="ADAL" clId="{4AF84FD0-AC9B-4FAF-A0CF-CECA2440F179}" dt="2020-04-29T15:24:19.242" v="281" actId="2696"/>
        <pc:sldMkLst>
          <pc:docMk/>
          <pc:sldMk cId="2372255120" sldId="266"/>
        </pc:sldMkLst>
      </pc:sldChg>
      <pc:sldChg chg="modSp add">
        <pc:chgData name="Katie Rich" userId="5e9684b8-063c-4aeb-98ff-468c96de35a9" providerId="ADAL" clId="{4AF84FD0-AC9B-4FAF-A0CF-CECA2440F179}" dt="2020-04-29T21:16:45.923" v="1773" actId="20577"/>
        <pc:sldMkLst>
          <pc:docMk/>
          <pc:sldMk cId="3624894571" sldId="266"/>
        </pc:sldMkLst>
        <pc:spChg chg="mod">
          <ac:chgData name="Katie Rich" userId="5e9684b8-063c-4aeb-98ff-468c96de35a9" providerId="ADAL" clId="{4AF84FD0-AC9B-4FAF-A0CF-CECA2440F179}" dt="2020-04-29T21:10:07.053" v="1291" actId="113"/>
          <ac:spMkLst>
            <pc:docMk/>
            <pc:sldMk cId="3624894571" sldId="266"/>
            <ac:spMk id="2" creationId="{5640B6AA-ED3E-4FBD-92EB-AA5A7F05405A}"/>
          </ac:spMkLst>
        </pc:spChg>
        <pc:spChg chg="mod">
          <ac:chgData name="Katie Rich" userId="5e9684b8-063c-4aeb-98ff-468c96de35a9" providerId="ADAL" clId="{4AF84FD0-AC9B-4FAF-A0CF-CECA2440F179}" dt="2020-04-29T21:16:45.923" v="1773" actId="20577"/>
          <ac:spMkLst>
            <pc:docMk/>
            <pc:sldMk cId="3624894571" sldId="266"/>
            <ac:spMk id="3" creationId="{F95D9CBE-C7B7-4BEE-92F9-A8C05B030D3F}"/>
          </ac:spMkLst>
        </pc:spChg>
      </pc:sldChg>
    </pc:docChg>
  </pc:docChgLst>
  <pc:docChgLst>
    <pc:chgData name="Katie Rich" userId="5e9684b8-063c-4aeb-98ff-468c96de35a9" providerId="ADAL" clId="{65244723-9B1D-4995-974C-B07AD9E2D55A}"/>
    <pc:docChg chg="modSld">
      <pc:chgData name="Katie Rich" userId="5e9684b8-063c-4aeb-98ff-468c96de35a9" providerId="ADAL" clId="{65244723-9B1D-4995-974C-B07AD9E2D55A}" dt="2020-04-30T19:57:57.347" v="221" actId="20577"/>
      <pc:docMkLst>
        <pc:docMk/>
      </pc:docMkLst>
      <pc:sldChg chg="modSp">
        <pc:chgData name="Katie Rich" userId="5e9684b8-063c-4aeb-98ff-468c96de35a9" providerId="ADAL" clId="{65244723-9B1D-4995-974C-B07AD9E2D55A}" dt="2020-04-30T19:57:57.347" v="221" actId="20577"/>
        <pc:sldMkLst>
          <pc:docMk/>
          <pc:sldMk cId="3849614983" sldId="264"/>
        </pc:sldMkLst>
        <pc:spChg chg="mod">
          <ac:chgData name="Katie Rich" userId="5e9684b8-063c-4aeb-98ff-468c96de35a9" providerId="ADAL" clId="{65244723-9B1D-4995-974C-B07AD9E2D55A}" dt="2020-04-30T19:57:57.347" v="221" actId="20577"/>
          <ac:spMkLst>
            <pc:docMk/>
            <pc:sldMk cId="3849614983" sldId="264"/>
            <ac:spMk id="3" creationId="{561F96A7-DD3B-4922-BA95-E304DCCEA9E8}"/>
          </ac:spMkLst>
        </pc:spChg>
      </pc:sldChg>
      <pc:sldChg chg="modSp">
        <pc:chgData name="Katie Rich" userId="5e9684b8-063c-4aeb-98ff-468c96de35a9" providerId="ADAL" clId="{65244723-9B1D-4995-974C-B07AD9E2D55A}" dt="2020-04-30T19:51:42.907" v="125" actId="20577"/>
        <pc:sldMkLst>
          <pc:docMk/>
          <pc:sldMk cId="1944269338" sldId="265"/>
        </pc:sldMkLst>
        <pc:spChg chg="mod">
          <ac:chgData name="Katie Rich" userId="5e9684b8-063c-4aeb-98ff-468c96de35a9" providerId="ADAL" clId="{65244723-9B1D-4995-974C-B07AD9E2D55A}" dt="2020-04-30T19:51:42.907" v="125" actId="20577"/>
          <ac:spMkLst>
            <pc:docMk/>
            <pc:sldMk cId="1944269338" sldId="265"/>
            <ac:spMk id="3" creationId="{04B7A4D1-881D-4629-83FA-AAB9D7B8A913}"/>
          </ac:spMkLst>
        </pc:spChg>
      </pc:sldChg>
      <pc:sldChg chg="modSp">
        <pc:chgData name="Katie Rich" userId="5e9684b8-063c-4aeb-98ff-468c96de35a9" providerId="ADAL" clId="{65244723-9B1D-4995-974C-B07AD9E2D55A}" dt="2020-04-30T19:56:58.340" v="132" actId="15"/>
        <pc:sldMkLst>
          <pc:docMk/>
          <pc:sldMk cId="3624894571" sldId="266"/>
        </pc:sldMkLst>
        <pc:spChg chg="mod">
          <ac:chgData name="Katie Rich" userId="5e9684b8-063c-4aeb-98ff-468c96de35a9" providerId="ADAL" clId="{65244723-9B1D-4995-974C-B07AD9E2D55A}" dt="2020-04-30T19:56:58.340" v="132" actId="15"/>
          <ac:spMkLst>
            <pc:docMk/>
            <pc:sldMk cId="3624894571" sldId="266"/>
            <ac:spMk id="3" creationId="{F95D9CBE-C7B7-4BEE-92F9-A8C05B030D3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6, 2020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76671-658A-4858-BCD4-10EE45E3B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SCR 810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3FFC0-4A44-4E58-B238-E2B37AD4B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29779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This System Change Request (SCR) adds logic to ERCOT’s Energy Management System (EMS) system to remove the flag that indicates to the ERCOT Operator that a unit representing a Direct Current Tie (DC Tie) does not count toward the 2% criterion for activating transmission constraints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Discussed the concept at the February 3 meeting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Discussed the SCR language at the April 6 meeting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Based on our discussions, there seems to be general agreement that this SCR is necessary to resolve pricing issues</a:t>
            </a:r>
          </a:p>
        </p:txBody>
      </p:sp>
    </p:spTree>
    <p:extLst>
      <p:ext uri="{BB962C8B-B14F-4D97-AF65-F5344CB8AC3E}">
        <p14:creationId xmlns:p14="http://schemas.microsoft.com/office/powerpoint/2010/main" val="1936214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16002-AA17-41FC-B9ED-592808314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Draft NPRR on CRR Repossession for Defaults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7A4D1-881D-4629-83FA-AAB9D7B8A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presented a proposal to revise how repossessed CRRs will be liquidated in the market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Process currently involves one-time auctions with bid to buy entire portfolio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Revisions would include offering CRRs into long-term auction if possible or monthly auction if   	long-term unavailable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Repossessed CRRs would be aggregated into one CRR for each month and time of use (TOU)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Everything settled would be tracked toward default amount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CMWG stakeholders would like to continue discussions of draft at future meetings</a:t>
            </a:r>
          </a:p>
        </p:txBody>
      </p:sp>
    </p:spTree>
    <p:extLst>
      <p:ext uri="{BB962C8B-B14F-4D97-AF65-F5344CB8AC3E}">
        <p14:creationId xmlns:p14="http://schemas.microsoft.com/office/powerpoint/2010/main" val="1944269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0B6AA-ED3E-4FBD-92EB-AA5A7F054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January RENA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D9CBE-C7B7-4BEE-92F9-A8C05B030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provided an analysis of January RENA amounts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majority of the cost was related to congestion “oversold” in DAM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PTPs with links to options also contributed to RENA in January, especially on operating day January 28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remaining differences were related to discrepancies between SCED and settlement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RENA charges for February and March appear to be unusually high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CMWG has asked for an update at its May 11 meeting</a:t>
            </a:r>
          </a:p>
        </p:txBody>
      </p:sp>
    </p:spTree>
    <p:extLst>
      <p:ext uri="{BB962C8B-B14F-4D97-AF65-F5344CB8AC3E}">
        <p14:creationId xmlns:p14="http://schemas.microsoft.com/office/powerpoint/2010/main" val="3624894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91A97-91B3-43B3-AAFF-6DD06F841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Open Action Items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F96A7-DD3B-4922-BA95-E304DCCEA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1800" dirty="0"/>
              <a:t> CMWG reviewed the open action item pertaining to “capacity for purpose of curtailing base case violations” and determined that this issue is resolved by RTC</a:t>
            </a:r>
            <a:endParaRPr lang="en-US" sz="1600" dirty="0"/>
          </a:p>
          <a:p>
            <a:pPr lvl="1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1600" dirty="0"/>
              <a:t>This item can be removed from the CMWG list</a:t>
            </a:r>
          </a:p>
        </p:txBody>
      </p:sp>
    </p:spTree>
    <p:extLst>
      <p:ext uri="{BB962C8B-B14F-4D97-AF65-F5344CB8AC3E}">
        <p14:creationId xmlns:p14="http://schemas.microsoft.com/office/powerpoint/2010/main" val="38496149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38B4D0-C359-4FA3-8BF1-2E9184C77F70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74773060-95be-4758-a20e-6e2cb91bc751"/>
    <ds:schemaRef ds:uri="4345d1df-5d12-4f7e-b776-008b25f27986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5142</TotalTime>
  <Words>276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Courier New</vt:lpstr>
      <vt:lpstr>Retrospect</vt:lpstr>
      <vt:lpstr>Congestion Management Working Group</vt:lpstr>
      <vt:lpstr>SCR 810</vt:lpstr>
      <vt:lpstr>Draft NPRR on CRR Repossession for Defaults</vt:lpstr>
      <vt:lpstr>January RENA Review</vt:lpstr>
      <vt:lpstr>Open Action Items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Company</cp:lastModifiedBy>
  <cp:revision>19</cp:revision>
  <dcterms:created xsi:type="dcterms:W3CDTF">2019-09-10T19:44:15Z</dcterms:created>
  <dcterms:modified xsi:type="dcterms:W3CDTF">2020-04-30T19:59:44Z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