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6" r:id="rId7"/>
    <p:sldId id="263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59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Reports:</a:t>
            </a:r>
          </a:p>
          <a:p>
            <a:r>
              <a:rPr lang="en-US" b="1" dirty="0" smtClean="0"/>
              <a:t>2019 Annual Report</a:t>
            </a:r>
          </a:p>
          <a:p>
            <a:r>
              <a:rPr lang="en-US" b="1" dirty="0" smtClean="0"/>
              <a:t>2020 Q1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5/6/2020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2019 Annual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566730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 Annual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55.19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22.59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77.78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127.54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128.36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37.47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165.83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41.32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65.17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43.92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13.39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57.31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172.98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175.32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42.83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218.15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9.38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64.15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16.73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80.88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17.73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141.50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528.89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163.34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692.23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30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Q1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965737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Q1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57.36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23.89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81.25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136.96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137.81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35.47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173.28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49.22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5.86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55.08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43.33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13.57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56.90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179.79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181.62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23.77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205.40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9.68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2.03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11.71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56.13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15.71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71.84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14.89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5.03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19.92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545.21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112.79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550.04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125.33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675.37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390" y="748061"/>
            <a:ext cx="7043419" cy="51193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2020-Q1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</a:p>
          <a:p>
            <a:r>
              <a:rPr lang="en-US" sz="1100" b="1" dirty="0" smtClean="0"/>
              <a:t>** 2019-Q3 was the first report published after implementation of report changes per NPRR891</a:t>
            </a:r>
            <a:endParaRPr lang="en-US" sz="11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5126990" y="1892808"/>
            <a:ext cx="1752600" cy="1459992"/>
            <a:chOff x="5126990" y="1892808"/>
            <a:chExt cx="1752600" cy="1459992"/>
          </a:xfrm>
        </p:grpSpPr>
        <p:sp>
          <p:nvSpPr>
            <p:cNvPr id="5" name="TextBox 4"/>
            <p:cNvSpPr txBox="1"/>
            <p:nvPr/>
          </p:nvSpPr>
          <p:spPr>
            <a:xfrm>
              <a:off x="5126990" y="2207305"/>
              <a:ext cx="1447800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/>
                <a:t>Large increase due to reporting requirement  change** </a:t>
              </a:r>
              <a:endParaRPr lang="en-US" sz="1200" dirty="0"/>
            </a:p>
          </p:txBody>
        </p:sp>
        <p:sp>
          <p:nvSpPr>
            <p:cNvPr id="8" name="Left Brace 7"/>
            <p:cNvSpPr/>
            <p:nvPr/>
          </p:nvSpPr>
          <p:spPr>
            <a:xfrm>
              <a:off x="6574790" y="1892808"/>
              <a:ext cx="304800" cy="145999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10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2105</TotalTime>
  <Words>394</Words>
  <Application>Microsoft Office PowerPoint</Application>
  <PresentationFormat>On-screen Show (4:3)</PresentationFormat>
  <Paragraphs>273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2019 Annual Unregistered Distributed Generation Report</vt:lpstr>
      <vt:lpstr>2020 Q1 Unregistered Distributed Generation Report</vt:lpstr>
      <vt:lpstr>Unregistered DG Growth: 2016-Q2* to 2020-Q1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98</cp:revision>
  <cp:lastPrinted>2016-01-21T20:53:15Z</cp:lastPrinted>
  <dcterms:created xsi:type="dcterms:W3CDTF">2016-01-21T15:20:31Z</dcterms:created>
  <dcterms:modified xsi:type="dcterms:W3CDTF">2020-04-30T14:23:56Z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