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9"/>
  </p:notesMasterIdLst>
  <p:handoutMasterIdLst>
    <p:handoutMasterId r:id="rId10"/>
  </p:handoutMasterIdLst>
  <p:sldIdLst>
    <p:sldId id="361" r:id="rId7"/>
    <p:sldId id="36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B254130-712C-4ED0-8F84-6F7752F8F347}">
          <p14:sldIdLst>
            <p14:sldId id="361"/>
            <p14:sldId id="3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nanam, Gnanaprabhu" initials="GG" lastIdx="1" clrIdx="0">
    <p:extLst>
      <p:ext uri="{19B8F6BF-5375-455C-9EA6-DF929625EA0E}">
        <p15:presenceInfo xmlns:p15="http://schemas.microsoft.com/office/powerpoint/2012/main" userId="S-1-5-21-639947351-343809578-3807592339-275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2052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62780"/>
          </a:xfrm>
        </p:spPr>
        <p:txBody>
          <a:bodyPr/>
          <a:lstStyle/>
          <a:p>
            <a:r>
              <a:rPr lang="en-US" dirty="0" smtClean="0"/>
              <a:t>FIS Stability Re-study for Downsized GINRs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953000"/>
          </a:xfrm>
        </p:spPr>
        <p:txBody>
          <a:bodyPr/>
          <a:lstStyle/>
          <a:p>
            <a:r>
              <a:rPr lang="en-US" sz="2400" dirty="0" smtClean="0"/>
              <a:t>Assuming </a:t>
            </a:r>
            <a:r>
              <a:rPr lang="en-US" sz="2400" dirty="0"/>
              <a:t>there is no equipment </a:t>
            </a:r>
            <a:r>
              <a:rPr lang="en-US" sz="2400" dirty="0" smtClean="0"/>
              <a:t>change to projects.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lvl="0"/>
            <a:r>
              <a:rPr lang="en-US" sz="2400" dirty="0" smtClean="0"/>
              <a:t>Scenario 1: </a:t>
            </a:r>
          </a:p>
          <a:p>
            <a:pPr lvl="1"/>
            <a:r>
              <a:rPr lang="en-US" sz="2000" dirty="0" smtClean="0"/>
              <a:t>no </a:t>
            </a:r>
            <a:r>
              <a:rPr lang="en-US" sz="2000" dirty="0"/>
              <a:t>stability </a:t>
            </a:r>
            <a:r>
              <a:rPr lang="en-US" sz="2000" dirty="0" smtClean="0"/>
              <a:t>issues </a:t>
            </a:r>
            <a:r>
              <a:rPr lang="en-US" sz="2000" dirty="0"/>
              <a:t>identified in the </a:t>
            </a:r>
            <a:r>
              <a:rPr lang="en-US" sz="2000" dirty="0" smtClean="0"/>
              <a:t>FIS</a:t>
            </a:r>
            <a:endParaRPr lang="en-US" sz="2000" dirty="0"/>
          </a:p>
          <a:p>
            <a:pPr lvl="1"/>
            <a:r>
              <a:rPr lang="en-US" sz="2000" dirty="0"/>
              <a:t>no need to re-study the smaller size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sz="2400" dirty="0" smtClean="0"/>
              <a:t>Scenario 2: </a:t>
            </a:r>
          </a:p>
          <a:p>
            <a:pPr lvl="1"/>
            <a:r>
              <a:rPr lang="en-US" sz="2000" dirty="0" smtClean="0"/>
              <a:t>stability </a:t>
            </a:r>
            <a:r>
              <a:rPr lang="en-US" sz="2000" dirty="0"/>
              <a:t>issues </a:t>
            </a:r>
            <a:r>
              <a:rPr lang="en-US" sz="2000" dirty="0" smtClean="0"/>
              <a:t>identified </a:t>
            </a:r>
            <a:r>
              <a:rPr lang="en-US" sz="2000" dirty="0"/>
              <a:t>in the </a:t>
            </a:r>
            <a:r>
              <a:rPr lang="en-US" sz="2000" dirty="0" smtClean="0"/>
              <a:t>FIS </a:t>
            </a:r>
          </a:p>
          <a:p>
            <a:pPr lvl="1"/>
            <a:r>
              <a:rPr lang="en-US" sz="2000" dirty="0" smtClean="0"/>
              <a:t>mitigation </a:t>
            </a:r>
            <a:r>
              <a:rPr lang="en-US" sz="2000" dirty="0"/>
              <a:t>plans identified in the FIS are not related to </a:t>
            </a:r>
            <a:r>
              <a:rPr lang="en-US" sz="2000" dirty="0" smtClean="0"/>
              <a:t>curtailment (e.g. </a:t>
            </a:r>
            <a:r>
              <a:rPr lang="en-US" sz="2000" dirty="0" smtClean="0"/>
              <a:t>Changing </a:t>
            </a:r>
            <a:r>
              <a:rPr lang="en-US" sz="2000" dirty="0" smtClean="0"/>
              <a:t>breaker </a:t>
            </a:r>
            <a:r>
              <a:rPr lang="en-US" sz="2000" dirty="0" smtClean="0"/>
              <a:t>status/relay settings, system </a:t>
            </a:r>
            <a:r>
              <a:rPr lang="en-US" sz="2000" dirty="0" smtClean="0"/>
              <a:t>upgrades)</a:t>
            </a:r>
          </a:p>
          <a:p>
            <a:pPr lvl="1"/>
            <a:r>
              <a:rPr lang="en-US" sz="2000" dirty="0" smtClean="0"/>
              <a:t>need </a:t>
            </a:r>
            <a:r>
              <a:rPr lang="en-US" sz="2000" dirty="0"/>
              <a:t>to re-study to verify if the stability issue is still there.</a:t>
            </a:r>
          </a:p>
          <a:p>
            <a:pPr lvl="0"/>
            <a:endParaRPr lang="en-US" sz="24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2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62780"/>
          </a:xfrm>
        </p:spPr>
        <p:txBody>
          <a:bodyPr/>
          <a:lstStyle/>
          <a:p>
            <a:r>
              <a:rPr lang="en-US" dirty="0" smtClean="0"/>
              <a:t>FIS Stability Re-study for Downsized GINRs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953000"/>
          </a:xfrm>
        </p:spPr>
        <p:txBody>
          <a:bodyPr/>
          <a:lstStyle/>
          <a:p>
            <a:pPr lvl="0"/>
            <a:r>
              <a:rPr lang="en-US" sz="2400" dirty="0"/>
              <a:t>Scenario </a:t>
            </a:r>
            <a:r>
              <a:rPr lang="en-US" sz="2400" dirty="0" smtClean="0"/>
              <a:t>3: </a:t>
            </a:r>
          </a:p>
          <a:p>
            <a:pPr lvl="1"/>
            <a:r>
              <a:rPr lang="en-US" sz="2000" dirty="0" smtClean="0"/>
              <a:t>stability </a:t>
            </a:r>
            <a:r>
              <a:rPr lang="en-US" sz="2000" dirty="0"/>
              <a:t>issues </a:t>
            </a:r>
            <a:r>
              <a:rPr lang="en-US" sz="2000" dirty="0" smtClean="0"/>
              <a:t>and curtailments identified </a:t>
            </a:r>
            <a:r>
              <a:rPr lang="en-US" sz="2000" dirty="0"/>
              <a:t>in the FIS</a:t>
            </a:r>
          </a:p>
          <a:p>
            <a:pPr lvl="1"/>
            <a:r>
              <a:rPr lang="en-US" sz="2000" dirty="0" smtClean="0"/>
              <a:t>If </a:t>
            </a:r>
            <a:r>
              <a:rPr lang="en-US" sz="2000" dirty="0"/>
              <a:t>the amount of curtailment is bigger than the amount of downsize, no need to re-study, since the instability is still there. </a:t>
            </a:r>
          </a:p>
          <a:p>
            <a:pPr lvl="1"/>
            <a:r>
              <a:rPr lang="en-US" sz="2000" dirty="0" smtClean="0"/>
              <a:t>If </a:t>
            </a:r>
            <a:r>
              <a:rPr lang="en-US" sz="2000" dirty="0"/>
              <a:t>the amount of curtailment is smaller than the amount of downsize, need to re-study to verify if the stability issue is still there. </a:t>
            </a:r>
          </a:p>
          <a:p>
            <a:endParaRPr lang="en-US" sz="2400" dirty="0" smtClean="0"/>
          </a:p>
          <a:p>
            <a:r>
              <a:rPr lang="en-US" sz="2400" dirty="0" smtClean="0"/>
              <a:t>Examples for scenario 3: a </a:t>
            </a:r>
            <a:r>
              <a:rPr lang="en-US" sz="2400" dirty="0"/>
              <a:t>project </a:t>
            </a:r>
            <a:r>
              <a:rPr lang="en-US" sz="2400" dirty="0" smtClean="0"/>
              <a:t>requires </a:t>
            </a:r>
            <a:r>
              <a:rPr lang="en-US" sz="2400" dirty="0"/>
              <a:t>a curtailment of 100 </a:t>
            </a:r>
            <a:r>
              <a:rPr lang="en-US" sz="2400" dirty="0" smtClean="0"/>
              <a:t>MW among generators in the study region to </a:t>
            </a:r>
            <a:r>
              <a:rPr lang="en-US" sz="2400" dirty="0"/>
              <a:t>solve the stability </a:t>
            </a:r>
            <a:r>
              <a:rPr lang="en-US" sz="2400" dirty="0" smtClean="0"/>
              <a:t>issue</a:t>
            </a:r>
          </a:p>
          <a:p>
            <a:pPr lvl="1"/>
            <a:r>
              <a:rPr lang="en-US" sz="2000" dirty="0" smtClean="0"/>
              <a:t>if project </a:t>
            </a:r>
            <a:r>
              <a:rPr lang="en-US" sz="2000" dirty="0"/>
              <a:t>capacity is reduced by 50 MW, </a:t>
            </a:r>
            <a:r>
              <a:rPr lang="en-US" sz="2000" dirty="0" smtClean="0"/>
              <a:t>no </a:t>
            </a:r>
            <a:r>
              <a:rPr lang="en-US" sz="2000" dirty="0"/>
              <a:t>need for </a:t>
            </a:r>
            <a:r>
              <a:rPr lang="en-US" sz="2000" dirty="0" smtClean="0"/>
              <a:t>re-study</a:t>
            </a:r>
          </a:p>
          <a:p>
            <a:pPr lvl="1"/>
            <a:r>
              <a:rPr lang="en-US" sz="2000" dirty="0" smtClean="0"/>
              <a:t>if project </a:t>
            </a:r>
            <a:r>
              <a:rPr lang="en-US" sz="2000" dirty="0"/>
              <a:t>capacity is reduced by 150 MW, </a:t>
            </a:r>
            <a:r>
              <a:rPr lang="en-US" sz="2000" dirty="0" smtClean="0"/>
              <a:t>need </a:t>
            </a:r>
            <a:r>
              <a:rPr lang="en-US" sz="2000" dirty="0"/>
              <a:t>to </a:t>
            </a:r>
            <a:r>
              <a:rPr lang="en-US" sz="2000" dirty="0" smtClean="0"/>
              <a:t>re-study </a:t>
            </a:r>
            <a:r>
              <a:rPr lang="en-US" sz="2000" dirty="0"/>
              <a:t>to </a:t>
            </a:r>
            <a:r>
              <a:rPr lang="en-US" sz="2000" dirty="0" smtClean="0"/>
              <a:t>see </a:t>
            </a:r>
            <a:r>
              <a:rPr lang="en-US" sz="2000" dirty="0"/>
              <a:t>if the curtailment can be taken from </a:t>
            </a:r>
            <a:r>
              <a:rPr lang="en-US" sz="2000" dirty="0" smtClean="0"/>
              <a:t>the studied project to stabilize.</a:t>
            </a:r>
            <a:endParaRPr lang="en-US" sz="2000" dirty="0"/>
          </a:p>
          <a:p>
            <a:endParaRPr lang="en-US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3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c34af464-7aa1-4edd-9be4-83dffc1cb926"/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11427</TotalTime>
  <Words>211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1_Custom Design</vt:lpstr>
      <vt:lpstr>Office Theme</vt:lpstr>
      <vt:lpstr>Custom Design</vt:lpstr>
      <vt:lpstr>FIS Stability Re-study for Downsized GINRs</vt:lpstr>
      <vt:lpstr>FIS Stability Re-study for Downsized GINRs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Zhang, Yang</cp:lastModifiedBy>
  <cp:revision>323</cp:revision>
  <cp:lastPrinted>2016-01-21T20:53:15Z</cp:lastPrinted>
  <dcterms:created xsi:type="dcterms:W3CDTF">2016-01-21T15:20:31Z</dcterms:created>
  <dcterms:modified xsi:type="dcterms:W3CDTF">2020-04-20T20:31:20Z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