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65" r:id="rId10"/>
    <p:sldId id="370" r:id="rId11"/>
    <p:sldId id="369" r:id="rId12"/>
    <p:sldId id="371" r:id="rId13"/>
    <p:sldId id="368" r:id="rId14"/>
    <p:sldId id="373" r:id="rId15"/>
    <p:sldId id="374" r:id="rId16"/>
    <p:sldId id="3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65"/>
            <p14:sldId id="370"/>
            <p14:sldId id="369"/>
            <p14:sldId id="371"/>
            <p14:sldId id="368"/>
            <p14:sldId id="373"/>
            <p14:sldId id="374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5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1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48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6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2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5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March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66355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2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860779"/>
              </p:ext>
            </p:extLst>
          </p:nvPr>
        </p:nvGraphicFramePr>
        <p:xfrm>
          <a:off x="511212" y="833251"/>
          <a:ext cx="7794588" cy="87517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4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March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245332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March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4965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33,599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646.13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3820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2235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5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4185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7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44815"/>
              </p:ext>
            </p:extLst>
          </p:nvPr>
        </p:nvGraphicFramePr>
        <p:xfrm>
          <a:off x="511212" y="833251"/>
          <a:ext cx="7794588" cy="286209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0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60414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028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8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</TotalTime>
  <Words>1058</Words>
  <Application>Microsoft Office PowerPoint</Application>
  <PresentationFormat>On-screen Show (4:3)</PresentationFormat>
  <Paragraphs>708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March 2020 </vt:lpstr>
      <vt:lpstr>IRR Summary – March 2020</vt:lpstr>
      <vt:lpstr>IRR ≥ 95%, ≥ 100 Scored Intervals – March 2020</vt:lpstr>
      <vt:lpstr>IRR ≥ 95%, ≥ 100 Scored Intervals – March 2020</vt:lpstr>
      <vt:lpstr>IRR ≥ 95%, ≥ 100 Scored Intervals – March 2020</vt:lpstr>
      <vt:lpstr>IRR ≥ 95%, ≥ 100 Scored Intervals – March 2020</vt:lpstr>
      <vt:lpstr>IRR &lt; 95%, ≥ 100 Scored Intervals – March 2020</vt:lpstr>
      <vt:lpstr>IRR &lt; 95%, ≥ 100 Scored Intervals – March 2020</vt:lpstr>
      <vt:lpstr>IRR &lt; 95%, ≥ 100 Scored Intervals – March 2020</vt:lpstr>
      <vt:lpstr>IRR &lt; 95%, ≥ 100 Scored Intervals – March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260</cp:revision>
  <cp:lastPrinted>2016-01-21T20:53:15Z</cp:lastPrinted>
  <dcterms:created xsi:type="dcterms:W3CDTF">2016-01-21T15:20:31Z</dcterms:created>
  <dcterms:modified xsi:type="dcterms:W3CDTF">2020-04-01T17:06:52Z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