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6" r:id="rId9"/>
    <p:sldId id="28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6"/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7" d="100"/>
          <a:sy n="107" d="100"/>
        </p:scale>
        <p:origin x="90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24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0220 </a:t>
            </a:r>
            <a:r>
              <a:rPr lang="en-US" dirty="0"/>
              <a:t>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3 New CRs tested including 1 DUNS+4 CR and 1 PUCT Option 2 CR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2 existing CRs tested for Service Provider change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 existing CR  tested for Service Provider change and Bank Change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 71 scripts were successfully completed including Connectivity and Penny tests (14 scripts were waived due to 1 TDSPs absence from the flight)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6 total CRs participated in Flight 0220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2 existing CRs tested in (Out-of-Flight) Flight OOF0320A for Service Provider Change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04/15/20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46772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0620 </a:t>
            </a:r>
            <a:r>
              <a:rPr lang="en-US" dirty="0"/>
              <a:t>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0620 Application deadline </a:t>
            </a:r>
            <a:r>
              <a:rPr lang="en-US" sz="2000" dirty="0"/>
              <a:t>i</a:t>
            </a:r>
            <a:r>
              <a:rPr lang="en-US" sz="2000" dirty="0" smtClean="0"/>
              <a:t>s 04/15/20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0220 </a:t>
            </a:r>
            <a:r>
              <a:rPr lang="en-US" sz="2000" dirty="0"/>
              <a:t>signup deadline </a:t>
            </a:r>
            <a:r>
              <a:rPr lang="en-US" sz="2000" dirty="0" smtClean="0"/>
              <a:t>is 05/06/20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</a:t>
            </a:r>
            <a:r>
              <a:rPr lang="en-US" sz="2000" dirty="0" smtClean="0"/>
              <a:t>begins </a:t>
            </a:r>
            <a:r>
              <a:rPr lang="en-US" sz="2000" dirty="0"/>
              <a:t>on </a:t>
            </a:r>
            <a:r>
              <a:rPr lang="en-US" sz="2000" dirty="0" smtClean="0"/>
              <a:t>05/12/20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begin </a:t>
            </a:r>
            <a:r>
              <a:rPr lang="en-US" sz="2000" dirty="0">
                <a:solidFill>
                  <a:prstClr val="black"/>
                </a:solidFill>
              </a:rPr>
              <a:t>on </a:t>
            </a:r>
            <a:r>
              <a:rPr lang="en-US" sz="2000" dirty="0" smtClean="0">
                <a:solidFill>
                  <a:prstClr val="black"/>
                </a:solidFill>
              </a:rPr>
              <a:t>06/08/20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0620 is </a:t>
            </a:r>
            <a:r>
              <a:rPr lang="en-US" sz="2000" dirty="0">
                <a:solidFill>
                  <a:prstClr val="black"/>
                </a:solidFill>
              </a:rPr>
              <a:t>scheduled to conclude on </a:t>
            </a:r>
            <a:r>
              <a:rPr lang="en-US" sz="2000" dirty="0" smtClean="0">
                <a:solidFill>
                  <a:prstClr val="black"/>
                </a:solidFill>
              </a:rPr>
              <a:t>06/19/20 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Contingency </a:t>
            </a:r>
            <a:r>
              <a:rPr lang="en-US" sz="2000" dirty="0">
                <a:solidFill>
                  <a:prstClr val="black"/>
                </a:solidFill>
              </a:rPr>
              <a:t>period concludes </a:t>
            </a:r>
            <a:r>
              <a:rPr lang="en-US" sz="2000" dirty="0" smtClean="0">
                <a:solidFill>
                  <a:prstClr val="black"/>
                </a:solidFill>
              </a:rPr>
              <a:t>06/26/20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04/15/20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25079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5515</TotalTime>
  <Words>137</Words>
  <Application>Microsoft Office PowerPoint</Application>
  <PresentationFormat>On-screen Show (4:3)</PresentationFormat>
  <Paragraphs>23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0220 Details</vt:lpstr>
      <vt:lpstr>Flight 0620 Preview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Michelsen, David</cp:lastModifiedBy>
  <cp:revision>169</cp:revision>
  <cp:lastPrinted>2016-01-21T20:53:15Z</cp:lastPrinted>
  <dcterms:created xsi:type="dcterms:W3CDTF">2016-01-21T15:20:31Z</dcterms:created>
  <dcterms:modified xsi:type="dcterms:W3CDTF">2020-04-15T14:16:48Z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