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New CRs tested including 1 DUNS+4 CR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tested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 tested for Service Provider change and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 71 scripts were successfully completed including Connectivity and Penny tests (14 scripts were waived due to 1 TDSPs absence from the flight)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 total CRs participated in Flight 0220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tested in (Out-of-Flight) Flight OOF0320A for Service Provider Change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04/15/20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0620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0620 Application deadline </a:t>
            </a:r>
            <a:r>
              <a:rPr lang="en-US" sz="2000" dirty="0"/>
              <a:t>i</a:t>
            </a:r>
            <a:r>
              <a:rPr lang="en-US" sz="2000" dirty="0" smtClean="0"/>
              <a:t>s 04/15/20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0220 </a:t>
            </a:r>
            <a:r>
              <a:rPr lang="en-US" sz="2000" dirty="0"/>
              <a:t>signup deadline </a:t>
            </a:r>
            <a:r>
              <a:rPr lang="en-US" sz="2000" dirty="0" smtClean="0"/>
              <a:t>is 05/06/20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05/12/20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06/08/20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0620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06/19/20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06/26/20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04/15/20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5515</TotalTime>
  <Words>137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0220 Details</vt:lpstr>
      <vt:lpstr>Flight 0620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169</cp:revision>
  <cp:lastPrinted>2016-01-21T20:53:15Z</cp:lastPrinted>
  <dcterms:created xsi:type="dcterms:W3CDTF">2016-01-21T15:20:31Z</dcterms:created>
  <dcterms:modified xsi:type="dcterms:W3CDTF">2020-04-15T14:16:48Z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