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80" autoAdjust="0"/>
  </p:normalViewPr>
  <p:slideViewPr>
    <p:cSldViewPr showGuides="1">
      <p:cViewPr varScale="1">
        <p:scale>
          <a:sx n="97" d="100"/>
          <a:sy n="97" d="100"/>
        </p:scale>
        <p:origin x="102" y="19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</a:t>
            </a:r>
            <a:r>
              <a:rPr lang="en-US" baseline="0" dirty="0" smtClean="0"/>
              <a:t>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Max of 741MWs on 3/24/2020 08:45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0.5</a:t>
            </a:r>
          </a:p>
          <a:p>
            <a:r>
              <a:rPr lang="en-US" baseline="0" dirty="0" smtClean="0"/>
              <a:t>12/4/18 - K6 Changed from 0 to 0.5</a:t>
            </a:r>
          </a:p>
          <a:p>
            <a:r>
              <a:rPr lang="en-US" baseline="0" dirty="0" smtClean="0"/>
              <a:t>2/12/19 - K6 Changed from 0.5 to 1</a:t>
            </a:r>
          </a:p>
          <a:p>
            <a:r>
              <a:rPr lang="en-US" baseline="0" dirty="0" smtClean="0"/>
              <a:t>4/01/19 - K5 changed from 0.5 to 0.4 and Max. Integral ACE Feedback changed from 250 to 150</a:t>
            </a:r>
          </a:p>
          <a:p>
            <a:r>
              <a:rPr lang="en-US" baseline="0" dirty="0" smtClean="0"/>
              <a:t>4/24/19 - Max. Integral ACE Feedback changed from 150 to 160. PWRR Threshold changed from 20 to 25.</a:t>
            </a:r>
          </a:p>
          <a:p>
            <a:r>
              <a:rPr lang="en-US" baseline="0" dirty="0" smtClean="0"/>
              <a:t>5/22/19 – K5 changed from 0.4 to 0.5 Max. Integral ACE Feedback changed from 160 to 200. PWRR Threshold changed from 25 to 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March</a:t>
            </a:r>
            <a:r>
              <a:rPr lang="en-US" dirty="0" smtClean="0"/>
              <a:t> </a:t>
            </a:r>
            <a:r>
              <a:rPr lang="en-US" dirty="0" smtClean="0"/>
              <a:t>2020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April</a:t>
            </a:r>
            <a:r>
              <a:rPr lang="en-US" dirty="0" smtClean="0"/>
              <a:t> 15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281" y="1676400"/>
            <a:ext cx="5079638" cy="376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0600"/>
            <a:ext cx="8427097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1" y="996696"/>
            <a:ext cx="8427097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0" y="914400"/>
            <a:ext cx="8358340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49" y="914400"/>
            <a:ext cx="5634501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50" y="2590800"/>
            <a:ext cx="5467700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2017, 2018, </a:t>
            </a:r>
            <a:r>
              <a:rPr lang="en-US" sz="2000" dirty="0"/>
              <a:t>and </a:t>
            </a:r>
            <a:r>
              <a:rPr lang="en-US" sz="2000" dirty="0" smtClean="0"/>
              <a:t>2019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04" y="914400"/>
            <a:ext cx="8715991" cy="517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447800"/>
            <a:ext cx="282633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862360"/>
            <a:ext cx="8715991" cy="517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981200"/>
            <a:ext cx="2826338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8" y="1066800"/>
            <a:ext cx="8603743" cy="4855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676400"/>
            <a:ext cx="2534963" cy="8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27" y="1066800"/>
            <a:ext cx="8534545" cy="4855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617" y="1676400"/>
            <a:ext cx="2534963" cy="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77" y="914400"/>
            <a:ext cx="8451684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1" y="914400"/>
            <a:ext cx="872213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4" y="838200"/>
            <a:ext cx="8715991" cy="5175504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714500" y="5638800"/>
            <a:ext cx="2895600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75564" y="5634080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4" y="914400"/>
            <a:ext cx="8715991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86" y="852809"/>
            <a:ext cx="6971428" cy="5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58" y="914400"/>
            <a:ext cx="8543883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31" y="914400"/>
            <a:ext cx="8722138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4" y="914400"/>
            <a:ext cx="8642231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73" y="914400"/>
            <a:ext cx="8503053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58" y="914400"/>
            <a:ext cx="8728284" cy="517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162" y="1447800"/>
            <a:ext cx="3787876" cy="66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23" y="1447800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74" y="1524000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7" y="914400"/>
            <a:ext cx="7942605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99" y="914400"/>
            <a:ext cx="7614802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99" y="2667000"/>
            <a:ext cx="4817401" cy="16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13" y="990600"/>
            <a:ext cx="8427097" cy="51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54005</TotalTime>
  <Words>594</Words>
  <Application>Microsoft Office PowerPoint</Application>
  <PresentationFormat>On-screen Show (4:3)</PresentationFormat>
  <Paragraphs>114</Paragraphs>
  <Slides>37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543</cp:revision>
  <cp:lastPrinted>2016-01-21T20:53:15Z</cp:lastPrinted>
  <dcterms:created xsi:type="dcterms:W3CDTF">2016-01-21T15:20:31Z</dcterms:created>
  <dcterms:modified xsi:type="dcterms:W3CDTF">2020-04-14T17:47:52Z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