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284" autoAdjust="0"/>
  </p:normalViewPr>
  <p:slideViewPr>
    <p:cSldViewPr showGuides="1">
      <p:cViewPr>
        <p:scale>
          <a:sx n="60" d="100"/>
          <a:sy n="60" d="100"/>
        </p:scale>
        <p:origin x="1710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28,190,392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7,349,959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26.07%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419,973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1.49%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139,592 MW*s on 3/8/2020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171,265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200,438 </a:t>
            </a:r>
            <a:r>
              <a:rPr lang="en-US" sz="1600" dirty="0" smtClean="0">
                <a:solidFill>
                  <a:schemeClr val="accent2"/>
                </a:solidFill>
              </a:rPr>
              <a:t>on Mar 17th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139,592 </a:t>
            </a:r>
            <a:r>
              <a:rPr lang="en-US" sz="1600" dirty="0" smtClean="0">
                <a:solidFill>
                  <a:schemeClr val="accent2"/>
                </a:solidFill>
              </a:rPr>
              <a:t>on Mar 8th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Mean: </a:t>
            </a:r>
            <a:r>
              <a:rPr lang="en-US" sz="1200" b="1" baseline="0" dirty="0" smtClean="0"/>
              <a:t>171,265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Max: </a:t>
            </a:r>
            <a:r>
              <a:rPr lang="en-US" sz="1200" b="1" dirty="0" smtClean="0">
                <a:solidFill>
                  <a:schemeClr val="accent2"/>
                </a:solidFill>
              </a:rPr>
              <a:t>200,438 </a:t>
            </a:r>
            <a:r>
              <a:rPr lang="en-US" sz="1200" dirty="0" smtClean="0">
                <a:solidFill>
                  <a:schemeClr val="accent2"/>
                </a:solidFill>
              </a:rPr>
              <a:t>on Mar 17th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Min: </a:t>
            </a:r>
            <a:r>
              <a:rPr lang="en-US" sz="1200" b="1" dirty="0" smtClean="0">
                <a:solidFill>
                  <a:schemeClr val="accent2"/>
                </a:solidFill>
              </a:rPr>
              <a:t>139,592 </a:t>
            </a:r>
            <a:r>
              <a:rPr lang="en-US" sz="1200" dirty="0" smtClean="0">
                <a:solidFill>
                  <a:schemeClr val="accent2"/>
                </a:solidFill>
              </a:rPr>
              <a:t>on Mar 8th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3/4/2020: Large expected gen deviation at the beginning and the end of the hour from mostly wind resources. Wind down ramp at the tail of the hour.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3/17/2020: Large expected gen deviation at the beginning of the hour from mostly wind resources.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3/18/2020 : Loss of generation event.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3/21/2020 : Large expected gen deviation at the end of the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3/27/2020: Large expected gen deviation at the end of the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3/28/2020: Large expected gen deviation throughout the first half of the hour.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BAAL Exceedances related to</a:t>
            </a:r>
            <a:r>
              <a:rPr lang="en-US" baseline="0" dirty="0" smtClean="0"/>
              <a:t> the FME on 3/18/2020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March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April 15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96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6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March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169.66%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174.49%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6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15.70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19.80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28,190,392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7,349,959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26.07%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419,973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1.49%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171,265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200,438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Mar </a:t>
            </a:r>
            <a:r>
              <a:rPr lang="en-US" sz="1600" b="1" dirty="0">
                <a:solidFill>
                  <a:schemeClr val="accent2"/>
                </a:solidFill>
              </a:rPr>
              <a:t>1</a:t>
            </a:r>
            <a:r>
              <a:rPr lang="en-US" sz="1600" b="1" dirty="0" smtClean="0">
                <a:solidFill>
                  <a:schemeClr val="accent2"/>
                </a:solidFill>
              </a:rPr>
              <a:t>7th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139,592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Mar </a:t>
            </a:r>
            <a:r>
              <a:rPr lang="en-US" sz="1600" b="1" dirty="0">
                <a:solidFill>
                  <a:schemeClr val="accent2"/>
                </a:solidFill>
              </a:rPr>
              <a:t>8</a:t>
            </a:r>
            <a:r>
              <a:rPr lang="en-US" sz="1600" b="1" dirty="0" smtClean="0">
                <a:solidFill>
                  <a:schemeClr val="accent2"/>
                </a:solidFill>
              </a:rPr>
              <a:t>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8382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906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55" y="914400"/>
            <a:ext cx="7133804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760" y="5649452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Mar-20 CPS1 (%): 169.66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2 BAAL exceedances in March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8" y="914400"/>
            <a:ext cx="7126924" cy="517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010920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Mar-20 </a:t>
            </a:r>
            <a:r>
              <a:rPr lang="en-US" dirty="0"/>
              <a:t>CPS1 (%): </a:t>
            </a:r>
            <a:r>
              <a:rPr lang="en-US" dirty="0" smtClean="0"/>
              <a:t>169.66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944772"/>
            <a:ext cx="7123812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710" y="975252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174.49%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6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49537</TotalTime>
  <Words>512</Words>
  <Application>Microsoft Office PowerPoint</Application>
  <PresentationFormat>On-screen Show (4:3)</PresentationFormat>
  <Paragraphs>151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March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717</cp:revision>
  <cp:lastPrinted>2016-01-21T20:53:15Z</cp:lastPrinted>
  <dcterms:created xsi:type="dcterms:W3CDTF">2016-01-21T15:20:31Z</dcterms:created>
  <dcterms:modified xsi:type="dcterms:W3CDTF">2020-04-14T20:32:12Z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