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6"/>
  </p:notesMasterIdLst>
  <p:handoutMasterIdLst>
    <p:handoutMasterId r:id="rId17"/>
  </p:handoutMasterIdLst>
  <p:sldIdLst>
    <p:sldId id="260" r:id="rId7"/>
    <p:sldId id="271" r:id="rId8"/>
    <p:sldId id="270" r:id="rId9"/>
    <p:sldId id="268" r:id="rId10"/>
    <p:sldId id="273" r:id="rId11"/>
    <p:sldId id="274" r:id="rId12"/>
    <p:sldId id="269" r:id="rId13"/>
    <p:sldId id="275" r:id="rId14"/>
    <p:sldId id="27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ED9B49-1EBE-4C87-8096-1047C1034A8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D8F1F7-FA19-4A0B-AD5F-BB08BED989A3}">
      <dgm:prSet phldrT="[Text]" custT="1"/>
      <dgm:spPr/>
      <dgm:t>
        <a:bodyPr/>
        <a:lstStyle/>
        <a:p>
          <a:r>
            <a:rPr lang="en-US" sz="2400" dirty="0" smtClean="0"/>
            <a:t>Section 2</a:t>
          </a:r>
        </a:p>
        <a:p>
          <a:r>
            <a:rPr lang="en-US" sz="1200" b="0" dirty="0" smtClean="0"/>
            <a:t>Definitions and Acronyms </a:t>
          </a:r>
          <a:endParaRPr lang="en-US" sz="1200" b="0" dirty="0"/>
        </a:p>
      </dgm:t>
    </dgm:pt>
    <dgm:pt modelId="{8DFE69AB-44C3-48D6-92B5-B5115C6D1A39}" type="parTrans" cxnId="{B95A4AAE-0A91-4B45-A3E3-B01C31A4C26E}">
      <dgm:prSet/>
      <dgm:spPr/>
      <dgm:t>
        <a:bodyPr/>
        <a:lstStyle/>
        <a:p>
          <a:endParaRPr lang="en-US"/>
        </a:p>
      </dgm:t>
    </dgm:pt>
    <dgm:pt modelId="{46D1425E-E582-46FC-AF39-8B812675BEEB}" type="sibTrans" cxnId="{B95A4AAE-0A91-4B45-A3E3-B01C31A4C26E}">
      <dgm:prSet/>
      <dgm:spPr/>
      <dgm:t>
        <a:bodyPr/>
        <a:lstStyle/>
        <a:p>
          <a:endParaRPr lang="en-US"/>
        </a:p>
      </dgm:t>
    </dgm:pt>
    <dgm:pt modelId="{CE4B709C-42AB-4B5E-8D0F-489799B51239}">
      <dgm:prSet phldrT="[Text]" custT="1"/>
      <dgm:spPr/>
      <dgm:t>
        <a:bodyPr/>
        <a:lstStyle/>
        <a:p>
          <a:r>
            <a:rPr lang="en-US" sz="1400" b="1" u="sng" dirty="0" smtClean="0">
              <a:solidFill>
                <a:srgbClr val="FF0000"/>
              </a:solidFill>
            </a:rPr>
            <a:t>Energy Bid/Offer Curve</a:t>
          </a:r>
          <a:endParaRPr lang="en-US" sz="1400" b="1" u="sng" dirty="0">
            <a:solidFill>
              <a:srgbClr val="FF0000"/>
            </a:solidFill>
          </a:endParaRPr>
        </a:p>
      </dgm:t>
    </dgm:pt>
    <dgm:pt modelId="{6E60BCEA-2952-4053-ACB2-C34D6514B113}" type="parTrans" cxnId="{6F60233B-27CA-4C7B-8D97-82A82881B80F}">
      <dgm:prSet/>
      <dgm:spPr/>
      <dgm:t>
        <a:bodyPr/>
        <a:lstStyle/>
        <a:p>
          <a:endParaRPr lang="en-US"/>
        </a:p>
      </dgm:t>
    </dgm:pt>
    <dgm:pt modelId="{1F8F86EA-89F6-40E1-8401-5326C010A2BB}" type="sibTrans" cxnId="{6F60233B-27CA-4C7B-8D97-82A82881B80F}">
      <dgm:prSet/>
      <dgm:spPr/>
      <dgm:t>
        <a:bodyPr/>
        <a:lstStyle/>
        <a:p>
          <a:endParaRPr lang="en-US"/>
        </a:p>
      </dgm:t>
    </dgm:pt>
    <dgm:pt modelId="{793A9F72-72BC-49E3-BE7F-96854F2BC755}">
      <dgm:prSet phldrT="[Text]" custT="1"/>
      <dgm:spPr/>
      <dgm:t>
        <a:bodyPr/>
        <a:lstStyle/>
        <a:p>
          <a:r>
            <a:rPr lang="en-US" sz="1400" b="1" u="sng" dirty="0" smtClean="0">
              <a:solidFill>
                <a:srgbClr val="FF0000"/>
              </a:solidFill>
            </a:rPr>
            <a:t>HSL and LSL for ESR</a:t>
          </a:r>
          <a:endParaRPr lang="en-US" sz="1400" b="1" u="sng" dirty="0">
            <a:solidFill>
              <a:srgbClr val="FF0000"/>
            </a:solidFill>
          </a:endParaRPr>
        </a:p>
      </dgm:t>
    </dgm:pt>
    <dgm:pt modelId="{D4FC6E3D-8819-42F4-B659-BB413D115067}" type="parTrans" cxnId="{188DF036-45B4-4D80-B727-FD492167679F}">
      <dgm:prSet/>
      <dgm:spPr/>
      <dgm:t>
        <a:bodyPr/>
        <a:lstStyle/>
        <a:p>
          <a:endParaRPr lang="en-US"/>
        </a:p>
      </dgm:t>
    </dgm:pt>
    <dgm:pt modelId="{1D6EDAD8-C882-460E-94A9-9EF8A23473AF}" type="sibTrans" cxnId="{188DF036-45B4-4D80-B727-FD492167679F}">
      <dgm:prSet/>
      <dgm:spPr/>
      <dgm:t>
        <a:bodyPr/>
        <a:lstStyle/>
        <a:p>
          <a:endParaRPr lang="en-US"/>
        </a:p>
      </dgm:t>
    </dgm:pt>
    <dgm:pt modelId="{248B5F3F-635E-41B1-A146-62AB54D56D1F}">
      <dgm:prSet phldrT="[Text]" custT="1"/>
      <dgm:spPr/>
      <dgm:t>
        <a:bodyPr/>
        <a:lstStyle/>
        <a:p>
          <a:r>
            <a:rPr lang="en-US" sz="2400" dirty="0" smtClean="0"/>
            <a:t>Section 3</a:t>
          </a:r>
        </a:p>
        <a:p>
          <a:r>
            <a:rPr lang="en-US" sz="1200" b="0" dirty="0" smtClean="0"/>
            <a:t>Management Activities for the ERCOT System</a:t>
          </a:r>
          <a:endParaRPr lang="en-US" sz="800" b="0" dirty="0"/>
        </a:p>
      </dgm:t>
    </dgm:pt>
    <dgm:pt modelId="{D847BD67-5347-4131-9EEE-2C5FF5FC4DA7}" type="parTrans" cxnId="{DAF8B68A-B3D5-4E52-9C46-1D22EDDF4170}">
      <dgm:prSet/>
      <dgm:spPr/>
      <dgm:t>
        <a:bodyPr/>
        <a:lstStyle/>
        <a:p>
          <a:endParaRPr lang="en-US"/>
        </a:p>
      </dgm:t>
    </dgm:pt>
    <dgm:pt modelId="{4275BBE7-DA34-4A2B-87D2-A477D7AA69E7}" type="sibTrans" cxnId="{DAF8B68A-B3D5-4E52-9C46-1D22EDDF4170}">
      <dgm:prSet/>
      <dgm:spPr/>
      <dgm:t>
        <a:bodyPr/>
        <a:lstStyle/>
        <a:p>
          <a:endParaRPr lang="en-US"/>
        </a:p>
      </dgm:t>
    </dgm:pt>
    <dgm:pt modelId="{0FCC74E6-04D9-461C-840E-A19CE72B195E}">
      <dgm:prSet phldrT="[Text]" custT="1"/>
      <dgm:spPr/>
      <dgm:t>
        <a:bodyPr/>
        <a:lstStyle/>
        <a:p>
          <a:r>
            <a:rPr lang="en-US" sz="1400" dirty="0" smtClean="0"/>
            <a:t>Section 3.1.4.3 - Reports for Outages to include ESRs</a:t>
          </a:r>
          <a:endParaRPr lang="en-US" sz="1400" dirty="0"/>
        </a:p>
      </dgm:t>
    </dgm:pt>
    <dgm:pt modelId="{80BC8140-ECAC-44E2-86A1-75BD64824DB9}" type="parTrans" cxnId="{F6701E24-681A-4810-9FB5-E5675077FED3}">
      <dgm:prSet/>
      <dgm:spPr/>
      <dgm:t>
        <a:bodyPr/>
        <a:lstStyle/>
        <a:p>
          <a:endParaRPr lang="en-US"/>
        </a:p>
      </dgm:t>
    </dgm:pt>
    <dgm:pt modelId="{461A04D8-26CE-4B2B-8183-1C9939E00D2B}" type="sibTrans" cxnId="{F6701E24-681A-4810-9FB5-E5675077FED3}">
      <dgm:prSet/>
      <dgm:spPr/>
      <dgm:t>
        <a:bodyPr/>
        <a:lstStyle/>
        <a:p>
          <a:endParaRPr lang="en-US"/>
        </a:p>
      </dgm:t>
    </dgm:pt>
    <dgm:pt modelId="{CA03C77D-6A2A-4D45-AE1D-3A847245C823}">
      <dgm:prSet phldrT="[Text]" custT="1"/>
      <dgm:spPr/>
      <dgm:t>
        <a:bodyPr/>
        <a:lstStyle/>
        <a:p>
          <a:r>
            <a:rPr lang="en-US" sz="1400" b="0" i="0" dirty="0" smtClean="0"/>
            <a:t>Section 3.2.1 - Calculation of Aggregate Resource Capacity to include ESRs</a:t>
          </a:r>
          <a:endParaRPr lang="en-US" sz="1400" b="0" i="0" dirty="0"/>
        </a:p>
      </dgm:t>
    </dgm:pt>
    <dgm:pt modelId="{AC547C7D-B5D0-4051-A28C-F0E9D7489EF5}" type="parTrans" cxnId="{967E7CD0-DC6C-4D02-8756-DE1497790B50}">
      <dgm:prSet/>
      <dgm:spPr/>
      <dgm:t>
        <a:bodyPr/>
        <a:lstStyle/>
        <a:p>
          <a:endParaRPr lang="en-US"/>
        </a:p>
      </dgm:t>
    </dgm:pt>
    <dgm:pt modelId="{EDBBED82-66E6-41FD-B47C-3B0FFE71AD0A}" type="sibTrans" cxnId="{967E7CD0-DC6C-4D02-8756-DE1497790B50}">
      <dgm:prSet/>
      <dgm:spPr/>
      <dgm:t>
        <a:bodyPr/>
        <a:lstStyle/>
        <a:p>
          <a:endParaRPr lang="en-US"/>
        </a:p>
      </dgm:t>
    </dgm:pt>
    <dgm:pt modelId="{48CF79E8-59BF-481F-B3B0-7BF3DC1C9BEC}">
      <dgm:prSet phldrT="[Text]" custT="1"/>
      <dgm:spPr/>
      <dgm:t>
        <a:bodyPr/>
        <a:lstStyle/>
        <a:p>
          <a:r>
            <a:rPr lang="en-US" sz="2400" dirty="0" smtClean="0"/>
            <a:t>Section 4</a:t>
          </a:r>
        </a:p>
        <a:p>
          <a:r>
            <a:rPr lang="en-US" sz="1200" b="0" dirty="0" smtClean="0"/>
            <a:t>Day-Ahead Operations</a:t>
          </a:r>
          <a:endParaRPr lang="en-US" sz="1200" b="0" dirty="0"/>
        </a:p>
      </dgm:t>
    </dgm:pt>
    <dgm:pt modelId="{4E882A70-BC0C-4CE7-99CF-1773C80C61E6}" type="parTrans" cxnId="{FFAC9756-99E2-4691-9754-ACE88E9D65FA}">
      <dgm:prSet/>
      <dgm:spPr/>
      <dgm:t>
        <a:bodyPr/>
        <a:lstStyle/>
        <a:p>
          <a:endParaRPr lang="en-US"/>
        </a:p>
      </dgm:t>
    </dgm:pt>
    <dgm:pt modelId="{26F627A9-DB33-4E13-8899-AF18D9CA310C}" type="sibTrans" cxnId="{FFAC9756-99E2-4691-9754-ACE88E9D65FA}">
      <dgm:prSet/>
      <dgm:spPr/>
      <dgm:t>
        <a:bodyPr/>
        <a:lstStyle/>
        <a:p>
          <a:endParaRPr lang="en-US"/>
        </a:p>
      </dgm:t>
    </dgm:pt>
    <dgm:pt modelId="{AB82A77A-1F1C-47CD-947E-ADF054DCBFCA}">
      <dgm:prSet phldrT="[Text]" custT="1"/>
      <dgm:spPr/>
      <dgm:t>
        <a:bodyPr/>
        <a:lstStyle/>
        <a:p>
          <a:r>
            <a:rPr lang="en-US" sz="1400" dirty="0" smtClean="0"/>
            <a:t>Modification to Resource Node definition to include ESRs</a:t>
          </a:r>
          <a:endParaRPr lang="en-US" sz="1400" dirty="0"/>
        </a:p>
      </dgm:t>
    </dgm:pt>
    <dgm:pt modelId="{F42E897F-B013-4E6B-893E-F6617EF2A84A}" type="parTrans" cxnId="{504B72DC-C78D-47C8-8941-F99589FC2D72}">
      <dgm:prSet/>
      <dgm:spPr/>
      <dgm:t>
        <a:bodyPr/>
        <a:lstStyle/>
        <a:p>
          <a:endParaRPr lang="en-US"/>
        </a:p>
      </dgm:t>
    </dgm:pt>
    <dgm:pt modelId="{7EC6B34B-543F-4845-B7A2-636547B04D99}" type="sibTrans" cxnId="{504B72DC-C78D-47C8-8941-F99589FC2D72}">
      <dgm:prSet/>
      <dgm:spPr/>
      <dgm:t>
        <a:bodyPr/>
        <a:lstStyle/>
        <a:p>
          <a:endParaRPr lang="en-US"/>
        </a:p>
      </dgm:t>
    </dgm:pt>
    <dgm:pt modelId="{104E42A4-97FB-4F40-9CC6-8F569B43E9DF}">
      <dgm:prSet phldrT="[Text]" custT="1"/>
      <dgm:spPr/>
      <dgm:t>
        <a:bodyPr/>
        <a:lstStyle/>
        <a:p>
          <a:r>
            <a:rPr lang="en-US" sz="1400" dirty="0" smtClean="0"/>
            <a:t>Modifications to Regulation-Down and Regulation-Up Service definition to include ESRs</a:t>
          </a:r>
          <a:endParaRPr lang="en-US" sz="1400" dirty="0"/>
        </a:p>
      </dgm:t>
    </dgm:pt>
    <dgm:pt modelId="{14984FA0-E3F8-487E-BB21-A247FEEA5C7D}" type="parTrans" cxnId="{1E25A1F2-9D72-4BBF-9CCC-ECFFB51E359B}">
      <dgm:prSet/>
      <dgm:spPr/>
      <dgm:t>
        <a:bodyPr/>
        <a:lstStyle/>
        <a:p>
          <a:endParaRPr lang="en-US"/>
        </a:p>
      </dgm:t>
    </dgm:pt>
    <dgm:pt modelId="{628EC7C0-0CBE-4724-A8E3-95D5990D38D9}" type="sibTrans" cxnId="{1E25A1F2-9D72-4BBF-9CCC-ECFFB51E359B}">
      <dgm:prSet/>
      <dgm:spPr/>
      <dgm:t>
        <a:bodyPr/>
        <a:lstStyle/>
        <a:p>
          <a:endParaRPr lang="en-US"/>
        </a:p>
      </dgm:t>
    </dgm:pt>
    <dgm:pt modelId="{67396883-48C8-40D0-BFB2-2AB1990E74D4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B050"/>
              </a:solidFill>
            </a:rPr>
            <a:t>Modifications to SCED definition to include ESRs</a:t>
          </a:r>
          <a:endParaRPr lang="en-US" sz="1400" dirty="0">
            <a:solidFill>
              <a:srgbClr val="00B050"/>
            </a:solidFill>
          </a:endParaRPr>
        </a:p>
      </dgm:t>
    </dgm:pt>
    <dgm:pt modelId="{DBB67641-EFD1-4247-B93D-47EAEC4F0888}" type="parTrans" cxnId="{486A91B5-473E-49BC-8309-04063C786580}">
      <dgm:prSet/>
      <dgm:spPr/>
      <dgm:t>
        <a:bodyPr/>
        <a:lstStyle/>
        <a:p>
          <a:endParaRPr lang="en-US"/>
        </a:p>
      </dgm:t>
    </dgm:pt>
    <dgm:pt modelId="{237C1F79-A35F-4860-80CE-340B170F739D}" type="sibTrans" cxnId="{486A91B5-473E-49BC-8309-04063C786580}">
      <dgm:prSet/>
      <dgm:spPr/>
      <dgm:t>
        <a:bodyPr/>
        <a:lstStyle/>
        <a:p>
          <a:endParaRPr lang="en-US"/>
        </a:p>
      </dgm:t>
    </dgm:pt>
    <dgm:pt modelId="{62C2F19C-C5A3-4D24-89B4-54DCD50278AB}">
      <dgm:prSet phldrT="[Text]" custT="1"/>
      <dgm:spPr/>
      <dgm:t>
        <a:bodyPr/>
        <a:lstStyle/>
        <a:p>
          <a:r>
            <a:rPr lang="en-US" sz="1400" b="1" i="0" u="sng" dirty="0" smtClean="0">
              <a:solidFill>
                <a:srgbClr val="FF0000"/>
              </a:solidFill>
            </a:rPr>
            <a:t> Section 3.2.5 - Publication of Resource and Load Information to include ESRs</a:t>
          </a:r>
          <a:endParaRPr lang="en-US" sz="1400" b="1" i="0" u="sng" dirty="0">
            <a:solidFill>
              <a:srgbClr val="FF0000"/>
            </a:solidFill>
          </a:endParaRPr>
        </a:p>
      </dgm:t>
    </dgm:pt>
    <dgm:pt modelId="{35A439BE-9CBC-42F4-AD2A-3FFBBEFC9957}" type="parTrans" cxnId="{A500FD74-7E0F-44F2-984F-5F95CF2109F8}">
      <dgm:prSet/>
      <dgm:spPr/>
      <dgm:t>
        <a:bodyPr/>
        <a:lstStyle/>
        <a:p>
          <a:endParaRPr lang="en-US"/>
        </a:p>
      </dgm:t>
    </dgm:pt>
    <dgm:pt modelId="{28D897CC-20FF-49EC-85EA-A1E5FC94EE5F}" type="sibTrans" cxnId="{A500FD74-7E0F-44F2-984F-5F95CF2109F8}">
      <dgm:prSet/>
      <dgm:spPr/>
      <dgm:t>
        <a:bodyPr/>
        <a:lstStyle/>
        <a:p>
          <a:endParaRPr lang="en-US"/>
        </a:p>
      </dgm:t>
    </dgm:pt>
    <dgm:pt modelId="{8B47B752-05F1-4877-889F-6D6559BC8F01}">
      <dgm:prSet phldrT="[Text]" custT="1"/>
      <dgm:spPr/>
      <dgm:t>
        <a:bodyPr/>
        <a:lstStyle/>
        <a:p>
          <a:r>
            <a:rPr lang="en-US" sz="1400" b="0" i="0" dirty="0" smtClean="0"/>
            <a:t>Section 3.3.2.1 – ESRs information in Outage Scheduler </a:t>
          </a:r>
          <a:endParaRPr lang="en-US" sz="1400" b="0" i="0" dirty="0"/>
        </a:p>
      </dgm:t>
    </dgm:pt>
    <dgm:pt modelId="{F3B74D62-787C-4161-9C07-5B02BA811550}" type="parTrans" cxnId="{057D8378-B37D-42B1-B567-C65D148D6E7E}">
      <dgm:prSet/>
      <dgm:spPr/>
      <dgm:t>
        <a:bodyPr/>
        <a:lstStyle/>
        <a:p>
          <a:endParaRPr lang="en-US"/>
        </a:p>
      </dgm:t>
    </dgm:pt>
    <dgm:pt modelId="{392617C5-4083-4048-A216-998A5EE69350}" type="sibTrans" cxnId="{057D8378-B37D-42B1-B567-C65D148D6E7E}">
      <dgm:prSet/>
      <dgm:spPr/>
      <dgm:t>
        <a:bodyPr/>
        <a:lstStyle/>
        <a:p>
          <a:endParaRPr lang="en-US"/>
        </a:p>
      </dgm:t>
    </dgm:pt>
    <dgm:pt modelId="{5222CE26-DDE0-4536-9F5E-3DCE36903283}">
      <dgm:prSet phldrT="[Text]" custT="1"/>
      <dgm:spPr/>
      <dgm:t>
        <a:bodyPr/>
        <a:lstStyle/>
        <a:p>
          <a:r>
            <a:rPr lang="en-US" sz="1400" b="1" i="0" u="sng" dirty="0" smtClean="0">
              <a:solidFill>
                <a:srgbClr val="FF0000"/>
              </a:solidFill>
            </a:rPr>
            <a:t>Section 3.9.1 -  Current Operating Plan (COP) Criteria</a:t>
          </a:r>
          <a:endParaRPr lang="en-US" sz="1400" b="1" i="0" u="sng" dirty="0">
            <a:solidFill>
              <a:srgbClr val="FF0000"/>
            </a:solidFill>
          </a:endParaRPr>
        </a:p>
      </dgm:t>
    </dgm:pt>
    <dgm:pt modelId="{E3DA11D4-A95B-494F-990E-08FC45D30F38}" type="parTrans" cxnId="{9FB36849-7608-42F5-9DD1-DDE59D21077E}">
      <dgm:prSet/>
      <dgm:spPr/>
      <dgm:t>
        <a:bodyPr/>
        <a:lstStyle/>
        <a:p>
          <a:endParaRPr lang="en-US"/>
        </a:p>
      </dgm:t>
    </dgm:pt>
    <dgm:pt modelId="{82055DC9-FD51-4ECB-BAB8-E6BCD062ED46}" type="sibTrans" cxnId="{9FB36849-7608-42F5-9DD1-DDE59D21077E}">
      <dgm:prSet/>
      <dgm:spPr/>
      <dgm:t>
        <a:bodyPr/>
        <a:lstStyle/>
        <a:p>
          <a:endParaRPr lang="en-US"/>
        </a:p>
      </dgm:t>
    </dgm:pt>
    <dgm:pt modelId="{2BC27CD1-0EDE-430F-B896-735CD1CAA6D0}">
      <dgm:prSet custT="1"/>
      <dgm:spPr/>
      <dgm:t>
        <a:bodyPr/>
        <a:lstStyle/>
        <a:p>
          <a:r>
            <a:rPr lang="en-US" sz="1400" dirty="0" smtClean="0">
              <a:solidFill>
                <a:srgbClr val="00B050"/>
              </a:solidFill>
            </a:rPr>
            <a:t>Section 4.3– QSE Activities and Responsibilities in the Day-Ahead</a:t>
          </a:r>
          <a:endParaRPr lang="en-US" sz="1400" dirty="0">
            <a:solidFill>
              <a:srgbClr val="00B050"/>
            </a:solidFill>
          </a:endParaRPr>
        </a:p>
      </dgm:t>
    </dgm:pt>
    <dgm:pt modelId="{64EC90BE-BA86-4845-A79B-8B4AC420021D}" type="parTrans" cxnId="{F510FEFC-8CF4-4B28-AC5A-97ED7D40D6B9}">
      <dgm:prSet/>
      <dgm:spPr/>
      <dgm:t>
        <a:bodyPr/>
        <a:lstStyle/>
        <a:p>
          <a:endParaRPr lang="en-US"/>
        </a:p>
      </dgm:t>
    </dgm:pt>
    <dgm:pt modelId="{4583C533-C204-46C3-B87E-6FADD3A0F718}" type="sibTrans" cxnId="{F510FEFC-8CF4-4B28-AC5A-97ED7D40D6B9}">
      <dgm:prSet/>
      <dgm:spPr/>
      <dgm:t>
        <a:bodyPr/>
        <a:lstStyle/>
        <a:p>
          <a:endParaRPr lang="en-US"/>
        </a:p>
      </dgm:t>
    </dgm:pt>
    <dgm:pt modelId="{7B5B8EDB-E88E-4FE2-8658-5966334E2874}">
      <dgm:prSet custT="1"/>
      <dgm:spPr/>
      <dgm:t>
        <a:bodyPr/>
        <a:lstStyle/>
        <a:p>
          <a:r>
            <a:rPr lang="en-US" sz="1400" dirty="0" smtClean="0">
              <a:solidFill>
                <a:srgbClr val="00B050"/>
              </a:solidFill>
            </a:rPr>
            <a:t>Section 4.4.7.2– Ancillary Service Offers</a:t>
          </a:r>
          <a:endParaRPr lang="en-US" sz="1400" dirty="0">
            <a:solidFill>
              <a:srgbClr val="00B050"/>
            </a:solidFill>
          </a:endParaRPr>
        </a:p>
      </dgm:t>
    </dgm:pt>
    <dgm:pt modelId="{56F086A9-D010-434C-B1E8-5586443BA66B}" type="parTrans" cxnId="{FB1A4997-8E10-4539-B244-AEFDE14686CA}">
      <dgm:prSet/>
      <dgm:spPr/>
      <dgm:t>
        <a:bodyPr/>
        <a:lstStyle/>
        <a:p>
          <a:endParaRPr lang="en-US"/>
        </a:p>
      </dgm:t>
    </dgm:pt>
    <dgm:pt modelId="{CE65F71B-8B93-473D-A4DF-8B8FA983ECA4}" type="sibTrans" cxnId="{FB1A4997-8E10-4539-B244-AEFDE14686CA}">
      <dgm:prSet/>
      <dgm:spPr/>
      <dgm:t>
        <a:bodyPr/>
        <a:lstStyle/>
        <a:p>
          <a:endParaRPr lang="en-US"/>
        </a:p>
      </dgm:t>
    </dgm:pt>
    <dgm:pt modelId="{2CA549FC-D800-4ADF-9713-8A695AFCE7E5}">
      <dgm:prSet custT="1"/>
      <dgm:spPr/>
      <dgm:t>
        <a:bodyPr/>
        <a:lstStyle/>
        <a:p>
          <a:r>
            <a:rPr lang="en-US" sz="1400" dirty="0" smtClean="0">
              <a:solidFill>
                <a:srgbClr val="00B050"/>
              </a:solidFill>
            </a:rPr>
            <a:t>Section 4.4.7.2.1– Ancillary Service Offer Criteria</a:t>
          </a:r>
          <a:endParaRPr lang="en-US" sz="1400" dirty="0">
            <a:solidFill>
              <a:srgbClr val="00B050"/>
            </a:solidFill>
          </a:endParaRPr>
        </a:p>
      </dgm:t>
    </dgm:pt>
    <dgm:pt modelId="{10E4A8CC-B0B6-4DC0-BA88-C81EC54540B5}" type="parTrans" cxnId="{211CC399-0D12-4BC8-AFE2-DC2F22B903F6}">
      <dgm:prSet/>
      <dgm:spPr/>
      <dgm:t>
        <a:bodyPr/>
        <a:lstStyle/>
        <a:p>
          <a:endParaRPr lang="en-US"/>
        </a:p>
      </dgm:t>
    </dgm:pt>
    <dgm:pt modelId="{8BFFA031-DA12-41B5-A8F7-2ACBB753CF03}" type="sibTrans" cxnId="{211CC399-0D12-4BC8-AFE2-DC2F22B903F6}">
      <dgm:prSet/>
      <dgm:spPr/>
      <dgm:t>
        <a:bodyPr/>
        <a:lstStyle/>
        <a:p>
          <a:endParaRPr lang="en-US"/>
        </a:p>
      </dgm:t>
    </dgm:pt>
    <dgm:pt modelId="{6EF65AB1-0D33-411A-B1BA-930C8AA1A861}">
      <dgm:prSet custT="1"/>
      <dgm:spPr/>
      <dgm:t>
        <a:bodyPr/>
        <a:lstStyle/>
        <a:p>
          <a:r>
            <a:rPr lang="en-US" sz="1400" dirty="0" smtClean="0">
              <a:solidFill>
                <a:srgbClr val="00B050"/>
              </a:solidFill>
            </a:rPr>
            <a:t>Section 4.4.7.3.1– Ancillary Service Trade Criteria</a:t>
          </a:r>
          <a:endParaRPr lang="en-US" sz="1400" dirty="0">
            <a:solidFill>
              <a:srgbClr val="00B050"/>
            </a:solidFill>
          </a:endParaRPr>
        </a:p>
      </dgm:t>
    </dgm:pt>
    <dgm:pt modelId="{964F847C-356B-42A5-BBD3-8F6A273D367F}" type="parTrans" cxnId="{0AD0A703-5C02-420D-B90D-B28B97B3AEDB}">
      <dgm:prSet/>
      <dgm:spPr/>
      <dgm:t>
        <a:bodyPr/>
        <a:lstStyle/>
        <a:p>
          <a:endParaRPr lang="en-US"/>
        </a:p>
      </dgm:t>
    </dgm:pt>
    <dgm:pt modelId="{EF4361BB-9786-4025-8FC2-E7C67DB00073}" type="sibTrans" cxnId="{0AD0A703-5C02-420D-B90D-B28B97B3AEDB}">
      <dgm:prSet/>
      <dgm:spPr/>
      <dgm:t>
        <a:bodyPr/>
        <a:lstStyle/>
        <a:p>
          <a:endParaRPr lang="en-US"/>
        </a:p>
      </dgm:t>
    </dgm:pt>
    <dgm:pt modelId="{EB420128-6DE9-4BEA-927A-13161BB59344}">
      <dgm:prSet custT="1"/>
      <dgm:spPr/>
      <dgm:t>
        <a:bodyPr/>
        <a:lstStyle/>
        <a:p>
          <a:r>
            <a:rPr lang="en-US" sz="1400" dirty="0" smtClean="0"/>
            <a:t>Section 4.4.9.2– Startup Offer and Minimum-Energy Offer</a:t>
          </a:r>
          <a:endParaRPr lang="en-US" sz="1400" dirty="0"/>
        </a:p>
      </dgm:t>
    </dgm:pt>
    <dgm:pt modelId="{FBE49CC3-EC54-4054-B02A-B61095BC30A7}" type="parTrans" cxnId="{D682116E-B64C-448D-905F-D6A6EB7957DA}">
      <dgm:prSet/>
      <dgm:spPr/>
      <dgm:t>
        <a:bodyPr/>
        <a:lstStyle/>
        <a:p>
          <a:endParaRPr lang="en-US"/>
        </a:p>
      </dgm:t>
    </dgm:pt>
    <dgm:pt modelId="{62B33C12-4A8E-474F-A27B-0D9E5E2347EB}" type="sibTrans" cxnId="{D682116E-B64C-448D-905F-D6A6EB7957DA}">
      <dgm:prSet/>
      <dgm:spPr/>
      <dgm:t>
        <a:bodyPr/>
        <a:lstStyle/>
        <a:p>
          <a:endParaRPr lang="en-US"/>
        </a:p>
      </dgm:t>
    </dgm:pt>
    <dgm:pt modelId="{D5FA440E-B13C-463F-8C60-F0292CB4C827}" type="pres">
      <dgm:prSet presAssocID="{0EED9B49-1EBE-4C87-8096-1047C1034A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E12A7F-90DD-4D7E-AC98-D2F63E3BF0F2}" type="pres">
      <dgm:prSet presAssocID="{6BD8F1F7-FA19-4A0B-AD5F-BB08BED989A3}" presName="composite" presStyleCnt="0"/>
      <dgm:spPr/>
    </dgm:pt>
    <dgm:pt modelId="{570AC9CA-94E7-426D-B7C0-C9A664AD99AD}" type="pres">
      <dgm:prSet presAssocID="{6BD8F1F7-FA19-4A0B-AD5F-BB08BED989A3}" presName="parentText" presStyleLbl="alignNode1" presStyleIdx="0" presStyleCnt="3" custLinFactNeighborY="-27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7FE82-0571-4412-85FF-1BF1BDF30B09}" type="pres">
      <dgm:prSet presAssocID="{6BD8F1F7-FA19-4A0B-AD5F-BB08BED989A3}" presName="descendantText" presStyleLbl="alignAcc1" presStyleIdx="0" presStyleCnt="3" custScaleY="107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C06EC-7ACE-41BA-9FCF-1E6CFABD601A}" type="pres">
      <dgm:prSet presAssocID="{46D1425E-E582-46FC-AF39-8B812675BEEB}" presName="sp" presStyleCnt="0"/>
      <dgm:spPr/>
    </dgm:pt>
    <dgm:pt modelId="{5F8E182C-7D74-4BE8-BBA7-E1E6E02D6067}" type="pres">
      <dgm:prSet presAssocID="{248B5F3F-635E-41B1-A146-62AB54D56D1F}" presName="composite" presStyleCnt="0"/>
      <dgm:spPr/>
    </dgm:pt>
    <dgm:pt modelId="{9157CD0E-B34F-4566-914F-D8639477085C}" type="pres">
      <dgm:prSet presAssocID="{248B5F3F-635E-41B1-A146-62AB54D56D1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01655-91AC-4BA3-8324-9A42CC6FD655}" type="pres">
      <dgm:prSet presAssocID="{248B5F3F-635E-41B1-A146-62AB54D56D1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9DF3E-AC81-4704-8BD9-7E05A78280E7}" type="pres">
      <dgm:prSet presAssocID="{4275BBE7-DA34-4A2B-87D2-A477D7AA69E7}" presName="sp" presStyleCnt="0"/>
      <dgm:spPr/>
    </dgm:pt>
    <dgm:pt modelId="{0F8CBE2C-43B8-4569-8448-A9838E618E7F}" type="pres">
      <dgm:prSet presAssocID="{48CF79E8-59BF-481F-B3B0-7BF3DC1C9BEC}" presName="composite" presStyleCnt="0"/>
      <dgm:spPr/>
    </dgm:pt>
    <dgm:pt modelId="{FC2D0F7C-90BC-4A80-815D-C0B89FDC4015}" type="pres">
      <dgm:prSet presAssocID="{48CF79E8-59BF-481F-B3B0-7BF3DC1C9BE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9CFC9E-AC0B-449F-A244-DBB811E80AD0}" type="pres">
      <dgm:prSet presAssocID="{48CF79E8-59BF-481F-B3B0-7BF3DC1C9BEC}" presName="descendantText" presStyleLbl="alignAcc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95FBBD-62B1-4323-8821-95B8FEDD9183}" type="presOf" srcId="{62C2F19C-C5A3-4D24-89B4-54DCD50278AB}" destId="{DD501655-91AC-4BA3-8324-9A42CC6FD655}" srcOrd="0" destOrd="2" presId="urn:microsoft.com/office/officeart/2005/8/layout/chevron2"/>
    <dgm:cxn modelId="{50546C35-DFA1-47B6-AB2A-BF415474DDF0}" type="presOf" srcId="{104E42A4-97FB-4F40-9CC6-8F569B43E9DF}" destId="{5307FE82-0571-4412-85FF-1BF1BDF30B09}" srcOrd="0" destOrd="3" presId="urn:microsoft.com/office/officeart/2005/8/layout/chevron2"/>
    <dgm:cxn modelId="{0AD0A703-5C02-420D-B90D-B28B97B3AEDB}" srcId="{48CF79E8-59BF-481F-B3B0-7BF3DC1C9BEC}" destId="{6EF65AB1-0D33-411A-B1BA-930C8AA1A861}" srcOrd="3" destOrd="0" parTransId="{964F847C-356B-42A5-BBD3-8F6A273D367F}" sibTransId="{EF4361BB-9786-4025-8FC2-E7C67DB00073}"/>
    <dgm:cxn modelId="{D682116E-B64C-448D-905F-D6A6EB7957DA}" srcId="{48CF79E8-59BF-481F-B3B0-7BF3DC1C9BEC}" destId="{EB420128-6DE9-4BEA-927A-13161BB59344}" srcOrd="4" destOrd="0" parTransId="{FBE49CC3-EC54-4054-B02A-B61095BC30A7}" sibTransId="{62B33C12-4A8E-474F-A27B-0D9E5E2347EB}"/>
    <dgm:cxn modelId="{A3C9EB0F-FC5A-4B9C-90F0-0CF52760893A}" type="presOf" srcId="{CA03C77D-6A2A-4D45-AE1D-3A847245C823}" destId="{DD501655-91AC-4BA3-8324-9A42CC6FD655}" srcOrd="0" destOrd="1" presId="urn:microsoft.com/office/officeart/2005/8/layout/chevron2"/>
    <dgm:cxn modelId="{B95A4AAE-0A91-4B45-A3E3-B01C31A4C26E}" srcId="{0EED9B49-1EBE-4C87-8096-1047C1034A80}" destId="{6BD8F1F7-FA19-4A0B-AD5F-BB08BED989A3}" srcOrd="0" destOrd="0" parTransId="{8DFE69AB-44C3-48D6-92B5-B5115C6D1A39}" sibTransId="{46D1425E-E582-46FC-AF39-8B812675BEEB}"/>
    <dgm:cxn modelId="{F510FEFC-8CF4-4B28-AC5A-97ED7D40D6B9}" srcId="{48CF79E8-59BF-481F-B3B0-7BF3DC1C9BEC}" destId="{2BC27CD1-0EDE-430F-B896-735CD1CAA6D0}" srcOrd="0" destOrd="0" parTransId="{64EC90BE-BA86-4845-A79B-8B4AC420021D}" sibTransId="{4583C533-C204-46C3-B87E-6FADD3A0F718}"/>
    <dgm:cxn modelId="{FFAC9756-99E2-4691-9754-ACE88E9D65FA}" srcId="{0EED9B49-1EBE-4C87-8096-1047C1034A80}" destId="{48CF79E8-59BF-481F-B3B0-7BF3DC1C9BEC}" srcOrd="2" destOrd="0" parTransId="{4E882A70-BC0C-4CE7-99CF-1773C80C61E6}" sibTransId="{26F627A9-DB33-4E13-8899-AF18D9CA310C}"/>
    <dgm:cxn modelId="{8523A43A-722B-49DA-BC73-215485F8558E}" type="presOf" srcId="{0FCC74E6-04D9-461C-840E-A19CE72B195E}" destId="{DD501655-91AC-4BA3-8324-9A42CC6FD655}" srcOrd="0" destOrd="0" presId="urn:microsoft.com/office/officeart/2005/8/layout/chevron2"/>
    <dgm:cxn modelId="{BFC6C5BB-D22F-441A-922B-B2F50ED85E02}" type="presOf" srcId="{8B47B752-05F1-4877-889F-6D6559BC8F01}" destId="{DD501655-91AC-4BA3-8324-9A42CC6FD655}" srcOrd="0" destOrd="3" presId="urn:microsoft.com/office/officeart/2005/8/layout/chevron2"/>
    <dgm:cxn modelId="{BEEFA930-7B6B-4BBB-BDC3-5F49515D9773}" type="presOf" srcId="{6EF65AB1-0D33-411A-B1BA-930C8AA1A861}" destId="{519CFC9E-AC0B-449F-A244-DBB811E80AD0}" srcOrd="0" destOrd="3" presId="urn:microsoft.com/office/officeart/2005/8/layout/chevron2"/>
    <dgm:cxn modelId="{F6701E24-681A-4810-9FB5-E5675077FED3}" srcId="{248B5F3F-635E-41B1-A146-62AB54D56D1F}" destId="{0FCC74E6-04D9-461C-840E-A19CE72B195E}" srcOrd="0" destOrd="0" parTransId="{80BC8140-ECAC-44E2-86A1-75BD64824DB9}" sibTransId="{461A04D8-26CE-4B2B-8183-1C9939E00D2B}"/>
    <dgm:cxn modelId="{057D8378-B37D-42B1-B567-C65D148D6E7E}" srcId="{248B5F3F-635E-41B1-A146-62AB54D56D1F}" destId="{8B47B752-05F1-4877-889F-6D6559BC8F01}" srcOrd="3" destOrd="0" parTransId="{F3B74D62-787C-4161-9C07-5B02BA811550}" sibTransId="{392617C5-4083-4048-A216-998A5EE69350}"/>
    <dgm:cxn modelId="{211CC399-0D12-4BC8-AFE2-DC2F22B903F6}" srcId="{48CF79E8-59BF-481F-B3B0-7BF3DC1C9BEC}" destId="{2CA549FC-D800-4ADF-9713-8A695AFCE7E5}" srcOrd="2" destOrd="0" parTransId="{10E4A8CC-B0B6-4DC0-BA88-C81EC54540B5}" sibTransId="{8BFFA031-DA12-41B5-A8F7-2ACBB753CF03}"/>
    <dgm:cxn modelId="{FB9E045A-ABDE-4319-B67C-3AD5383DA870}" type="presOf" srcId="{2CA549FC-D800-4ADF-9713-8A695AFCE7E5}" destId="{519CFC9E-AC0B-449F-A244-DBB811E80AD0}" srcOrd="0" destOrd="2" presId="urn:microsoft.com/office/officeart/2005/8/layout/chevron2"/>
    <dgm:cxn modelId="{B67022F6-D028-4F84-88B0-68FEE425D374}" type="presOf" srcId="{7B5B8EDB-E88E-4FE2-8658-5966334E2874}" destId="{519CFC9E-AC0B-449F-A244-DBB811E80AD0}" srcOrd="0" destOrd="1" presId="urn:microsoft.com/office/officeart/2005/8/layout/chevron2"/>
    <dgm:cxn modelId="{9FB36849-7608-42F5-9DD1-DDE59D21077E}" srcId="{248B5F3F-635E-41B1-A146-62AB54D56D1F}" destId="{5222CE26-DDE0-4536-9F5E-3DCE36903283}" srcOrd="4" destOrd="0" parTransId="{E3DA11D4-A95B-494F-990E-08FC45D30F38}" sibTransId="{82055DC9-FD51-4ECB-BAB8-E6BCD062ED46}"/>
    <dgm:cxn modelId="{FB1A4997-8E10-4539-B244-AEFDE14686CA}" srcId="{48CF79E8-59BF-481F-B3B0-7BF3DC1C9BEC}" destId="{7B5B8EDB-E88E-4FE2-8658-5966334E2874}" srcOrd="1" destOrd="0" parTransId="{56F086A9-D010-434C-B1E8-5586443BA66B}" sibTransId="{CE65F71B-8B93-473D-A4DF-8B8FA983ECA4}"/>
    <dgm:cxn modelId="{7F958D09-488E-4EE4-AD22-56EE95716872}" type="presOf" srcId="{AB82A77A-1F1C-47CD-947E-ADF054DCBFCA}" destId="{5307FE82-0571-4412-85FF-1BF1BDF30B09}" srcOrd="0" destOrd="2" presId="urn:microsoft.com/office/officeart/2005/8/layout/chevron2"/>
    <dgm:cxn modelId="{A500FD74-7E0F-44F2-984F-5F95CF2109F8}" srcId="{248B5F3F-635E-41B1-A146-62AB54D56D1F}" destId="{62C2F19C-C5A3-4D24-89B4-54DCD50278AB}" srcOrd="2" destOrd="0" parTransId="{35A439BE-9CBC-42F4-AD2A-3FFBBEFC9957}" sibTransId="{28D897CC-20FF-49EC-85EA-A1E5FC94EE5F}"/>
    <dgm:cxn modelId="{426BA55C-E89E-4E34-8B84-4F7A1AC58650}" type="presOf" srcId="{67396883-48C8-40D0-BFB2-2AB1990E74D4}" destId="{5307FE82-0571-4412-85FF-1BF1BDF30B09}" srcOrd="0" destOrd="4" presId="urn:microsoft.com/office/officeart/2005/8/layout/chevron2"/>
    <dgm:cxn modelId="{486A91B5-473E-49BC-8309-04063C786580}" srcId="{6BD8F1F7-FA19-4A0B-AD5F-BB08BED989A3}" destId="{67396883-48C8-40D0-BFB2-2AB1990E74D4}" srcOrd="4" destOrd="0" parTransId="{DBB67641-EFD1-4247-B93D-47EAEC4F0888}" sibTransId="{237C1F79-A35F-4860-80CE-340B170F739D}"/>
    <dgm:cxn modelId="{504B72DC-C78D-47C8-8941-F99589FC2D72}" srcId="{6BD8F1F7-FA19-4A0B-AD5F-BB08BED989A3}" destId="{AB82A77A-1F1C-47CD-947E-ADF054DCBFCA}" srcOrd="2" destOrd="0" parTransId="{F42E897F-B013-4E6B-893E-F6617EF2A84A}" sibTransId="{7EC6B34B-543F-4845-B7A2-636547B04D99}"/>
    <dgm:cxn modelId="{188DF036-45B4-4D80-B727-FD492167679F}" srcId="{6BD8F1F7-FA19-4A0B-AD5F-BB08BED989A3}" destId="{793A9F72-72BC-49E3-BE7F-96854F2BC755}" srcOrd="1" destOrd="0" parTransId="{D4FC6E3D-8819-42F4-B659-BB413D115067}" sibTransId="{1D6EDAD8-C882-460E-94A9-9EF8A23473AF}"/>
    <dgm:cxn modelId="{DAF8B68A-B3D5-4E52-9C46-1D22EDDF4170}" srcId="{0EED9B49-1EBE-4C87-8096-1047C1034A80}" destId="{248B5F3F-635E-41B1-A146-62AB54D56D1F}" srcOrd="1" destOrd="0" parTransId="{D847BD67-5347-4131-9EEE-2C5FF5FC4DA7}" sibTransId="{4275BBE7-DA34-4A2B-87D2-A477D7AA69E7}"/>
    <dgm:cxn modelId="{29622F2E-C505-4BC7-B2C8-0384E275F6C8}" type="presOf" srcId="{EB420128-6DE9-4BEA-927A-13161BB59344}" destId="{519CFC9E-AC0B-449F-A244-DBB811E80AD0}" srcOrd="0" destOrd="4" presId="urn:microsoft.com/office/officeart/2005/8/layout/chevron2"/>
    <dgm:cxn modelId="{6F60233B-27CA-4C7B-8D97-82A82881B80F}" srcId="{6BD8F1F7-FA19-4A0B-AD5F-BB08BED989A3}" destId="{CE4B709C-42AB-4B5E-8D0F-489799B51239}" srcOrd="0" destOrd="0" parTransId="{6E60BCEA-2952-4053-ACB2-C34D6514B113}" sibTransId="{1F8F86EA-89F6-40E1-8401-5326C010A2BB}"/>
    <dgm:cxn modelId="{8FADFA9E-0D73-4FEE-8AF7-046C5A1E308B}" type="presOf" srcId="{248B5F3F-635E-41B1-A146-62AB54D56D1F}" destId="{9157CD0E-B34F-4566-914F-D8639477085C}" srcOrd="0" destOrd="0" presId="urn:microsoft.com/office/officeart/2005/8/layout/chevron2"/>
    <dgm:cxn modelId="{B29C3F73-E578-4845-A583-836F6F0D8280}" type="presOf" srcId="{6BD8F1F7-FA19-4A0B-AD5F-BB08BED989A3}" destId="{570AC9CA-94E7-426D-B7C0-C9A664AD99AD}" srcOrd="0" destOrd="0" presId="urn:microsoft.com/office/officeart/2005/8/layout/chevron2"/>
    <dgm:cxn modelId="{2ADB7C50-C008-485E-9DD4-8DAD48D69A2D}" type="presOf" srcId="{2BC27CD1-0EDE-430F-B896-735CD1CAA6D0}" destId="{519CFC9E-AC0B-449F-A244-DBB811E80AD0}" srcOrd="0" destOrd="0" presId="urn:microsoft.com/office/officeart/2005/8/layout/chevron2"/>
    <dgm:cxn modelId="{F25E5E9F-B948-4EF9-9E89-7BD9639C19A7}" type="presOf" srcId="{5222CE26-DDE0-4536-9F5E-3DCE36903283}" destId="{DD501655-91AC-4BA3-8324-9A42CC6FD655}" srcOrd="0" destOrd="4" presId="urn:microsoft.com/office/officeart/2005/8/layout/chevron2"/>
    <dgm:cxn modelId="{ADFAA2CB-2689-4158-BB93-4ECC3AA8F0D8}" type="presOf" srcId="{48CF79E8-59BF-481F-B3B0-7BF3DC1C9BEC}" destId="{FC2D0F7C-90BC-4A80-815D-C0B89FDC4015}" srcOrd="0" destOrd="0" presId="urn:microsoft.com/office/officeart/2005/8/layout/chevron2"/>
    <dgm:cxn modelId="{95E2ABD7-58EA-4528-921A-1AAFADA2976F}" type="presOf" srcId="{793A9F72-72BC-49E3-BE7F-96854F2BC755}" destId="{5307FE82-0571-4412-85FF-1BF1BDF30B09}" srcOrd="0" destOrd="1" presId="urn:microsoft.com/office/officeart/2005/8/layout/chevron2"/>
    <dgm:cxn modelId="{792523A1-1F4B-49DE-84B2-EF95E3C4E2F0}" type="presOf" srcId="{CE4B709C-42AB-4B5E-8D0F-489799B51239}" destId="{5307FE82-0571-4412-85FF-1BF1BDF30B09}" srcOrd="0" destOrd="0" presId="urn:microsoft.com/office/officeart/2005/8/layout/chevron2"/>
    <dgm:cxn modelId="{967E7CD0-DC6C-4D02-8756-DE1497790B50}" srcId="{248B5F3F-635E-41B1-A146-62AB54D56D1F}" destId="{CA03C77D-6A2A-4D45-AE1D-3A847245C823}" srcOrd="1" destOrd="0" parTransId="{AC547C7D-B5D0-4051-A28C-F0E9D7489EF5}" sibTransId="{EDBBED82-66E6-41FD-B47C-3B0FFE71AD0A}"/>
    <dgm:cxn modelId="{FB5E9F2F-9F2B-4415-B3D7-88FE5C61F505}" type="presOf" srcId="{0EED9B49-1EBE-4C87-8096-1047C1034A80}" destId="{D5FA440E-B13C-463F-8C60-F0292CB4C827}" srcOrd="0" destOrd="0" presId="urn:microsoft.com/office/officeart/2005/8/layout/chevron2"/>
    <dgm:cxn modelId="{1E25A1F2-9D72-4BBF-9CCC-ECFFB51E359B}" srcId="{6BD8F1F7-FA19-4A0B-AD5F-BB08BED989A3}" destId="{104E42A4-97FB-4F40-9CC6-8F569B43E9DF}" srcOrd="3" destOrd="0" parTransId="{14984FA0-E3F8-487E-BB21-A247FEEA5C7D}" sibTransId="{628EC7C0-0CBE-4724-A8E3-95D5990D38D9}"/>
    <dgm:cxn modelId="{30864972-BA68-4350-8D4E-787C63939230}" type="presParOf" srcId="{D5FA440E-B13C-463F-8C60-F0292CB4C827}" destId="{C3E12A7F-90DD-4D7E-AC98-D2F63E3BF0F2}" srcOrd="0" destOrd="0" presId="urn:microsoft.com/office/officeart/2005/8/layout/chevron2"/>
    <dgm:cxn modelId="{E736B562-3499-4A18-8799-724ABC2F5390}" type="presParOf" srcId="{C3E12A7F-90DD-4D7E-AC98-D2F63E3BF0F2}" destId="{570AC9CA-94E7-426D-B7C0-C9A664AD99AD}" srcOrd="0" destOrd="0" presId="urn:microsoft.com/office/officeart/2005/8/layout/chevron2"/>
    <dgm:cxn modelId="{05ABAEF6-A15F-4471-8760-A2258B506B25}" type="presParOf" srcId="{C3E12A7F-90DD-4D7E-AC98-D2F63E3BF0F2}" destId="{5307FE82-0571-4412-85FF-1BF1BDF30B09}" srcOrd="1" destOrd="0" presId="urn:microsoft.com/office/officeart/2005/8/layout/chevron2"/>
    <dgm:cxn modelId="{F552AD39-3AFD-4520-AAB5-7A78D6327107}" type="presParOf" srcId="{D5FA440E-B13C-463F-8C60-F0292CB4C827}" destId="{9D7C06EC-7ACE-41BA-9FCF-1E6CFABD601A}" srcOrd="1" destOrd="0" presId="urn:microsoft.com/office/officeart/2005/8/layout/chevron2"/>
    <dgm:cxn modelId="{764F88B1-0EE2-4552-A168-86E0F41C55E9}" type="presParOf" srcId="{D5FA440E-B13C-463F-8C60-F0292CB4C827}" destId="{5F8E182C-7D74-4BE8-BBA7-E1E6E02D6067}" srcOrd="2" destOrd="0" presId="urn:microsoft.com/office/officeart/2005/8/layout/chevron2"/>
    <dgm:cxn modelId="{A09EC966-9143-4044-907C-F253168B53D8}" type="presParOf" srcId="{5F8E182C-7D74-4BE8-BBA7-E1E6E02D6067}" destId="{9157CD0E-B34F-4566-914F-D8639477085C}" srcOrd="0" destOrd="0" presId="urn:microsoft.com/office/officeart/2005/8/layout/chevron2"/>
    <dgm:cxn modelId="{37C00742-D181-47F0-A4D4-38B513D4A1BA}" type="presParOf" srcId="{5F8E182C-7D74-4BE8-BBA7-E1E6E02D6067}" destId="{DD501655-91AC-4BA3-8324-9A42CC6FD655}" srcOrd="1" destOrd="0" presId="urn:microsoft.com/office/officeart/2005/8/layout/chevron2"/>
    <dgm:cxn modelId="{B45FDDAA-9FC7-45ED-9784-589328F1B8FD}" type="presParOf" srcId="{D5FA440E-B13C-463F-8C60-F0292CB4C827}" destId="{B559DF3E-AC81-4704-8BD9-7E05A78280E7}" srcOrd="3" destOrd="0" presId="urn:microsoft.com/office/officeart/2005/8/layout/chevron2"/>
    <dgm:cxn modelId="{7D1D1CF5-9340-4E9C-9B4E-E84F4621ABA3}" type="presParOf" srcId="{D5FA440E-B13C-463F-8C60-F0292CB4C827}" destId="{0F8CBE2C-43B8-4569-8448-A9838E618E7F}" srcOrd="4" destOrd="0" presId="urn:microsoft.com/office/officeart/2005/8/layout/chevron2"/>
    <dgm:cxn modelId="{96435D86-8680-4F9C-AAF4-2DCE0AD9254A}" type="presParOf" srcId="{0F8CBE2C-43B8-4569-8448-A9838E618E7F}" destId="{FC2D0F7C-90BC-4A80-815D-C0B89FDC4015}" srcOrd="0" destOrd="0" presId="urn:microsoft.com/office/officeart/2005/8/layout/chevron2"/>
    <dgm:cxn modelId="{4CCAEB36-4AAA-48FA-965F-FEB41C06008A}" type="presParOf" srcId="{0F8CBE2C-43B8-4569-8448-A9838E618E7F}" destId="{519CFC9E-AC0B-449F-A244-DBB811E80A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ED9B49-1EBE-4C87-8096-1047C1034A8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D8F1F7-FA19-4A0B-AD5F-BB08BED989A3}">
      <dgm:prSet phldrT="[Text]" custT="1"/>
      <dgm:spPr/>
      <dgm:t>
        <a:bodyPr/>
        <a:lstStyle/>
        <a:p>
          <a:endParaRPr lang="en-US" sz="2400" dirty="0" smtClean="0"/>
        </a:p>
        <a:p>
          <a:r>
            <a:rPr lang="en-US" sz="2400" dirty="0" smtClean="0"/>
            <a:t>Section 4</a:t>
          </a:r>
        </a:p>
        <a:p>
          <a:r>
            <a:rPr lang="en-US" sz="1100" b="0" dirty="0" smtClean="0"/>
            <a:t>Day-Ahead</a:t>
          </a:r>
        </a:p>
        <a:p>
          <a:r>
            <a:rPr lang="en-US" sz="1100" b="0" dirty="0" smtClean="0"/>
            <a:t> Operations</a:t>
          </a:r>
          <a:endParaRPr lang="en-US" sz="1100" dirty="0"/>
        </a:p>
      </dgm:t>
    </dgm:pt>
    <dgm:pt modelId="{8DFE69AB-44C3-48D6-92B5-B5115C6D1A39}" type="parTrans" cxnId="{B95A4AAE-0A91-4B45-A3E3-B01C31A4C26E}">
      <dgm:prSet/>
      <dgm:spPr/>
      <dgm:t>
        <a:bodyPr/>
        <a:lstStyle/>
        <a:p>
          <a:endParaRPr lang="en-US"/>
        </a:p>
      </dgm:t>
    </dgm:pt>
    <dgm:pt modelId="{46D1425E-E582-46FC-AF39-8B812675BEEB}" type="sibTrans" cxnId="{B95A4AAE-0A91-4B45-A3E3-B01C31A4C26E}">
      <dgm:prSet/>
      <dgm:spPr/>
      <dgm:t>
        <a:bodyPr/>
        <a:lstStyle/>
        <a:p>
          <a:endParaRPr lang="en-US"/>
        </a:p>
      </dgm:t>
    </dgm:pt>
    <dgm:pt modelId="{CE4B709C-42AB-4B5E-8D0F-489799B51239}">
      <dgm:prSet phldrT="[Text]"/>
      <dgm:spPr/>
      <dgm:t>
        <a:bodyPr/>
        <a:lstStyle/>
        <a:p>
          <a:r>
            <a:rPr lang="en-US" b="0" u="none" dirty="0" smtClean="0">
              <a:solidFill>
                <a:srgbClr val="00B050"/>
              </a:solidFill>
            </a:rPr>
            <a:t>Section 4.4.9.4.1– Mitigated Offer Cap</a:t>
          </a:r>
          <a:endParaRPr lang="en-US" b="0" u="none" dirty="0">
            <a:solidFill>
              <a:srgbClr val="00B050"/>
            </a:solidFill>
          </a:endParaRPr>
        </a:p>
      </dgm:t>
    </dgm:pt>
    <dgm:pt modelId="{6E60BCEA-2952-4053-ACB2-C34D6514B113}" type="parTrans" cxnId="{6F60233B-27CA-4C7B-8D97-82A82881B80F}">
      <dgm:prSet/>
      <dgm:spPr/>
      <dgm:t>
        <a:bodyPr/>
        <a:lstStyle/>
        <a:p>
          <a:endParaRPr lang="en-US"/>
        </a:p>
      </dgm:t>
    </dgm:pt>
    <dgm:pt modelId="{1F8F86EA-89F6-40E1-8401-5326C010A2BB}" type="sibTrans" cxnId="{6F60233B-27CA-4C7B-8D97-82A82881B80F}">
      <dgm:prSet/>
      <dgm:spPr/>
      <dgm:t>
        <a:bodyPr/>
        <a:lstStyle/>
        <a:p>
          <a:endParaRPr lang="en-US"/>
        </a:p>
      </dgm:t>
    </dgm:pt>
    <dgm:pt modelId="{248B5F3F-635E-41B1-A146-62AB54D56D1F}">
      <dgm:prSet phldrT="[Text]" custT="1"/>
      <dgm:spPr/>
      <dgm:t>
        <a:bodyPr/>
        <a:lstStyle/>
        <a:p>
          <a:r>
            <a:rPr lang="en-US" sz="2400" dirty="0" smtClean="0"/>
            <a:t>Section 4</a:t>
          </a:r>
        </a:p>
        <a:p>
          <a:r>
            <a:rPr lang="en-US" sz="1050" b="0" dirty="0" smtClean="0"/>
            <a:t>Day-Ahead </a:t>
          </a:r>
        </a:p>
        <a:p>
          <a:r>
            <a:rPr lang="en-US" sz="1050" b="0" dirty="0" smtClean="0"/>
            <a:t>Operations</a:t>
          </a:r>
          <a:endParaRPr lang="en-US" sz="1050" dirty="0"/>
        </a:p>
      </dgm:t>
    </dgm:pt>
    <dgm:pt modelId="{D847BD67-5347-4131-9EEE-2C5FF5FC4DA7}" type="parTrans" cxnId="{DAF8B68A-B3D5-4E52-9C46-1D22EDDF4170}">
      <dgm:prSet/>
      <dgm:spPr/>
      <dgm:t>
        <a:bodyPr/>
        <a:lstStyle/>
        <a:p>
          <a:endParaRPr lang="en-US"/>
        </a:p>
      </dgm:t>
    </dgm:pt>
    <dgm:pt modelId="{4275BBE7-DA34-4A2B-87D2-A477D7AA69E7}" type="sibTrans" cxnId="{DAF8B68A-B3D5-4E52-9C46-1D22EDDF4170}">
      <dgm:prSet/>
      <dgm:spPr/>
      <dgm:t>
        <a:bodyPr/>
        <a:lstStyle/>
        <a:p>
          <a:endParaRPr lang="en-US"/>
        </a:p>
      </dgm:t>
    </dgm:pt>
    <dgm:pt modelId="{0FCC74E6-04D9-461C-840E-A19CE72B195E}">
      <dgm:prSet phldrT="[Text]"/>
      <dgm:spPr/>
      <dgm:t>
        <a:bodyPr/>
        <a:lstStyle/>
        <a:p>
          <a:r>
            <a:rPr lang="en-US" b="0" u="none" dirty="0" smtClean="0">
              <a:solidFill>
                <a:srgbClr val="00B050"/>
              </a:solidFill>
            </a:rPr>
            <a:t>Section </a:t>
          </a:r>
          <a:r>
            <a:rPr lang="en-US" dirty="0" smtClean="0">
              <a:solidFill>
                <a:srgbClr val="00B050"/>
              </a:solidFill>
            </a:rPr>
            <a:t>4.4.10– Credit Requirements for DAM Bids and Offers</a:t>
          </a:r>
          <a:endParaRPr lang="en-US" dirty="0">
            <a:solidFill>
              <a:srgbClr val="00B050"/>
            </a:solidFill>
          </a:endParaRPr>
        </a:p>
      </dgm:t>
    </dgm:pt>
    <dgm:pt modelId="{80BC8140-ECAC-44E2-86A1-75BD64824DB9}" type="parTrans" cxnId="{F6701E24-681A-4810-9FB5-E5675077FED3}">
      <dgm:prSet/>
      <dgm:spPr/>
      <dgm:t>
        <a:bodyPr/>
        <a:lstStyle/>
        <a:p>
          <a:endParaRPr lang="en-US"/>
        </a:p>
      </dgm:t>
    </dgm:pt>
    <dgm:pt modelId="{461A04D8-26CE-4B2B-8183-1C9939E00D2B}" type="sibTrans" cxnId="{F6701E24-681A-4810-9FB5-E5675077FED3}">
      <dgm:prSet/>
      <dgm:spPr/>
      <dgm:t>
        <a:bodyPr/>
        <a:lstStyle/>
        <a:p>
          <a:endParaRPr lang="en-US"/>
        </a:p>
      </dgm:t>
    </dgm:pt>
    <dgm:pt modelId="{48CF79E8-59BF-481F-B3B0-7BF3DC1C9BEC}">
      <dgm:prSet phldrT="[Text]" custT="1"/>
      <dgm:spPr/>
      <dgm:t>
        <a:bodyPr/>
        <a:lstStyle/>
        <a:p>
          <a:endParaRPr lang="en-US" sz="2400" dirty="0" smtClean="0"/>
        </a:p>
        <a:p>
          <a:r>
            <a:rPr lang="en-US" sz="2400" dirty="0" smtClean="0"/>
            <a:t>Section 5</a:t>
          </a:r>
        </a:p>
        <a:p>
          <a:r>
            <a:rPr lang="en-US" sz="1200" b="0" dirty="0" smtClean="0"/>
            <a:t>Transmission Security Analysis and RUC</a:t>
          </a:r>
          <a:endParaRPr lang="en-US" sz="1200" b="0" dirty="0"/>
        </a:p>
      </dgm:t>
    </dgm:pt>
    <dgm:pt modelId="{4E882A70-BC0C-4CE7-99CF-1773C80C61E6}" type="parTrans" cxnId="{FFAC9756-99E2-4691-9754-ACE88E9D65FA}">
      <dgm:prSet/>
      <dgm:spPr/>
      <dgm:t>
        <a:bodyPr/>
        <a:lstStyle/>
        <a:p>
          <a:endParaRPr lang="en-US"/>
        </a:p>
      </dgm:t>
    </dgm:pt>
    <dgm:pt modelId="{26F627A9-DB33-4E13-8899-AF18D9CA310C}" type="sibTrans" cxnId="{FFAC9756-99E2-4691-9754-ACE88E9D65FA}">
      <dgm:prSet/>
      <dgm:spPr/>
      <dgm:t>
        <a:bodyPr/>
        <a:lstStyle/>
        <a:p>
          <a:endParaRPr lang="en-US"/>
        </a:p>
      </dgm:t>
    </dgm:pt>
    <dgm:pt modelId="{9C712C29-AF7B-4321-BA1A-001EA123B7FB}">
      <dgm:prSet phldrT="[Text]"/>
      <dgm:spPr/>
      <dgm:t>
        <a:bodyPr/>
        <a:lstStyle/>
        <a:p>
          <a:r>
            <a:rPr lang="en-US" b="0" u="none" dirty="0" smtClean="0">
              <a:solidFill>
                <a:srgbClr val="00B050"/>
              </a:solidFill>
            </a:rPr>
            <a:t>Section </a:t>
          </a:r>
          <a:r>
            <a:rPr lang="en-US" dirty="0" smtClean="0">
              <a:solidFill>
                <a:srgbClr val="00B050"/>
              </a:solidFill>
            </a:rPr>
            <a:t>5.3– ERCOT Security Sequence Responsibilities</a:t>
          </a:r>
          <a:endParaRPr lang="en-US" dirty="0">
            <a:solidFill>
              <a:srgbClr val="00B050"/>
            </a:solidFill>
          </a:endParaRPr>
        </a:p>
      </dgm:t>
    </dgm:pt>
    <dgm:pt modelId="{F59565FA-33F1-442D-B8BC-365C82572A98}" type="parTrans" cxnId="{B53CCFDC-7741-425A-A0BA-F17A0488E4DE}">
      <dgm:prSet/>
      <dgm:spPr/>
      <dgm:t>
        <a:bodyPr/>
        <a:lstStyle/>
        <a:p>
          <a:endParaRPr lang="en-US"/>
        </a:p>
      </dgm:t>
    </dgm:pt>
    <dgm:pt modelId="{97FCEA5B-201C-4273-A1DF-3561D301A32D}" type="sibTrans" cxnId="{B53CCFDC-7741-425A-A0BA-F17A0488E4DE}">
      <dgm:prSet/>
      <dgm:spPr/>
      <dgm:t>
        <a:bodyPr/>
        <a:lstStyle/>
        <a:p>
          <a:endParaRPr lang="en-US"/>
        </a:p>
      </dgm:t>
    </dgm:pt>
    <dgm:pt modelId="{20FDDAB0-2CE6-407F-9576-69C7156415B2}">
      <dgm:prSet/>
      <dgm:spPr/>
      <dgm:t>
        <a:bodyPr/>
        <a:lstStyle/>
        <a:p>
          <a:r>
            <a:rPr lang="en-US" b="0" u="none" dirty="0" smtClean="0"/>
            <a:t>Section 4.4.9.4.2– Mitigated Offer Floor</a:t>
          </a:r>
          <a:endParaRPr lang="en-US" b="0" u="none" dirty="0"/>
        </a:p>
      </dgm:t>
    </dgm:pt>
    <dgm:pt modelId="{8A63E67A-9A07-4327-BC0E-34101B7B4D6E}" type="parTrans" cxnId="{83705F21-8A71-4442-9410-B0862F10EE51}">
      <dgm:prSet/>
      <dgm:spPr/>
      <dgm:t>
        <a:bodyPr/>
        <a:lstStyle/>
        <a:p>
          <a:endParaRPr lang="en-US"/>
        </a:p>
      </dgm:t>
    </dgm:pt>
    <dgm:pt modelId="{AA144156-9B57-4516-A6EA-8F89946089C6}" type="sibTrans" cxnId="{83705F21-8A71-4442-9410-B0862F10EE51}">
      <dgm:prSet/>
      <dgm:spPr/>
      <dgm:t>
        <a:bodyPr/>
        <a:lstStyle/>
        <a:p>
          <a:endParaRPr lang="en-US"/>
        </a:p>
      </dgm:t>
    </dgm:pt>
    <dgm:pt modelId="{BC73125B-0853-423A-A7C9-D2C46ED23637}">
      <dgm:prSet/>
      <dgm:spPr/>
      <dgm:t>
        <a:bodyPr/>
        <a:lstStyle/>
        <a:p>
          <a:r>
            <a:rPr lang="en-US" b="1" u="sng" dirty="0" smtClean="0">
              <a:solidFill>
                <a:srgbClr val="FF0000"/>
              </a:solidFill>
            </a:rPr>
            <a:t>Section 4.4.9.7– Energy Bid/Offer Curve (new)</a:t>
          </a:r>
          <a:endParaRPr lang="en-US" b="1" u="sng" dirty="0">
            <a:solidFill>
              <a:srgbClr val="FF0000"/>
            </a:solidFill>
          </a:endParaRPr>
        </a:p>
      </dgm:t>
    </dgm:pt>
    <dgm:pt modelId="{E0ADD6F2-A862-47FE-9455-7D5718F2DBE3}" type="parTrans" cxnId="{80752157-9579-4633-B2C4-070AB649C1E8}">
      <dgm:prSet/>
      <dgm:spPr/>
      <dgm:t>
        <a:bodyPr/>
        <a:lstStyle/>
        <a:p>
          <a:endParaRPr lang="en-US"/>
        </a:p>
      </dgm:t>
    </dgm:pt>
    <dgm:pt modelId="{B989AF5E-27C9-4289-BAC3-CB53341A1C3E}" type="sibTrans" cxnId="{80752157-9579-4633-B2C4-070AB649C1E8}">
      <dgm:prSet/>
      <dgm:spPr/>
      <dgm:t>
        <a:bodyPr/>
        <a:lstStyle/>
        <a:p>
          <a:endParaRPr lang="en-US"/>
        </a:p>
      </dgm:t>
    </dgm:pt>
    <dgm:pt modelId="{609A79E3-51DB-4AE2-8B86-827CBCBBEA65}">
      <dgm:prSet/>
      <dgm:spPr/>
      <dgm:t>
        <a:bodyPr/>
        <a:lstStyle/>
        <a:p>
          <a:r>
            <a:rPr lang="en-US" b="1" u="sng" dirty="0" smtClean="0">
              <a:solidFill>
                <a:srgbClr val="FF0000"/>
              </a:solidFill>
            </a:rPr>
            <a:t>Section 4.4.9.7.1– Energy Bid/Offer Curve Criteria (new)</a:t>
          </a:r>
          <a:endParaRPr lang="en-US" b="1" u="sng" dirty="0">
            <a:solidFill>
              <a:srgbClr val="FF0000"/>
            </a:solidFill>
          </a:endParaRPr>
        </a:p>
      </dgm:t>
    </dgm:pt>
    <dgm:pt modelId="{CF3DF5C3-F861-4EFB-A146-AB500EF6A823}" type="parTrans" cxnId="{DA5D4911-54D1-4CB3-AADB-C05C3A18A8E8}">
      <dgm:prSet/>
      <dgm:spPr/>
      <dgm:t>
        <a:bodyPr/>
        <a:lstStyle/>
        <a:p>
          <a:endParaRPr lang="en-US"/>
        </a:p>
      </dgm:t>
    </dgm:pt>
    <dgm:pt modelId="{8725BBCD-2B55-4B3C-8304-95015BF96C69}" type="sibTrans" cxnId="{DA5D4911-54D1-4CB3-AADB-C05C3A18A8E8}">
      <dgm:prSet/>
      <dgm:spPr/>
      <dgm:t>
        <a:bodyPr/>
        <a:lstStyle/>
        <a:p>
          <a:endParaRPr lang="en-US"/>
        </a:p>
      </dgm:t>
    </dgm:pt>
    <dgm:pt modelId="{3C6DC81E-3433-4B51-A417-F3D15C1E7F0C}">
      <dgm:prSet/>
      <dgm:spPr/>
      <dgm:t>
        <a:bodyPr/>
        <a:lstStyle/>
        <a:p>
          <a:r>
            <a:rPr lang="en-US" b="1" u="sng" dirty="0" smtClean="0">
              <a:solidFill>
                <a:srgbClr val="FF0000"/>
              </a:solidFill>
            </a:rPr>
            <a:t>Section 4.4.9.7.2– Energy Bid/Offer Curve Validation (new</a:t>
          </a:r>
          <a:r>
            <a:rPr lang="en-US" b="1" u="sng" dirty="0" smtClean="0"/>
            <a:t>)</a:t>
          </a:r>
          <a:endParaRPr lang="en-US" b="1" u="sng" dirty="0"/>
        </a:p>
      </dgm:t>
    </dgm:pt>
    <dgm:pt modelId="{7D2AE7D2-A654-4C8B-B4A1-59FFAC2AF6DE}" type="parTrans" cxnId="{142D25E4-C162-4830-BAAB-051A72BE97F4}">
      <dgm:prSet/>
      <dgm:spPr/>
      <dgm:t>
        <a:bodyPr/>
        <a:lstStyle/>
        <a:p>
          <a:endParaRPr lang="en-US"/>
        </a:p>
      </dgm:t>
    </dgm:pt>
    <dgm:pt modelId="{21F58B62-38CE-4DBB-9AAD-68245F9F1B19}" type="sibTrans" cxnId="{142D25E4-C162-4830-BAAB-051A72BE97F4}">
      <dgm:prSet/>
      <dgm:spPr/>
      <dgm:t>
        <a:bodyPr/>
        <a:lstStyle/>
        <a:p>
          <a:endParaRPr lang="en-US"/>
        </a:p>
      </dgm:t>
    </dgm:pt>
    <dgm:pt modelId="{41DD3FBB-FFBF-4637-84F2-228DFA844A42}">
      <dgm:prSet/>
      <dgm:spPr/>
      <dgm:t>
        <a:bodyPr/>
        <a:lstStyle/>
        <a:p>
          <a:r>
            <a:rPr lang="en-US" b="0" u="none" dirty="0" smtClean="0">
              <a:solidFill>
                <a:srgbClr val="00B050"/>
              </a:solidFill>
            </a:rPr>
            <a:t>Section </a:t>
          </a:r>
          <a:r>
            <a:rPr lang="en-US" dirty="0" smtClean="0">
              <a:solidFill>
                <a:srgbClr val="00B050"/>
              </a:solidFill>
            </a:rPr>
            <a:t>4.5.1– DAM Clearing Process</a:t>
          </a:r>
          <a:endParaRPr lang="en-US" dirty="0">
            <a:solidFill>
              <a:srgbClr val="00B050"/>
            </a:solidFill>
          </a:endParaRPr>
        </a:p>
      </dgm:t>
    </dgm:pt>
    <dgm:pt modelId="{58DD7430-38FD-48C5-92C7-DB79C94CA6BA}" type="parTrans" cxnId="{954149FE-CD0E-46C7-B1E4-DF075B6B84A8}">
      <dgm:prSet/>
      <dgm:spPr/>
      <dgm:t>
        <a:bodyPr/>
        <a:lstStyle/>
        <a:p>
          <a:endParaRPr lang="en-US"/>
        </a:p>
      </dgm:t>
    </dgm:pt>
    <dgm:pt modelId="{E91963BA-B86B-42A1-B123-01F3B517466A}" type="sibTrans" cxnId="{954149FE-CD0E-46C7-B1E4-DF075B6B84A8}">
      <dgm:prSet/>
      <dgm:spPr/>
      <dgm:t>
        <a:bodyPr/>
        <a:lstStyle/>
        <a:p>
          <a:endParaRPr lang="en-US"/>
        </a:p>
      </dgm:t>
    </dgm:pt>
    <dgm:pt modelId="{70FDE7C8-B267-4FFD-B494-D5D7DA337226}">
      <dgm:prSet/>
      <dgm:spPr/>
      <dgm:t>
        <a:bodyPr/>
        <a:lstStyle/>
        <a:p>
          <a:r>
            <a:rPr lang="en-US" b="0" u="none" dirty="0" smtClean="0">
              <a:solidFill>
                <a:srgbClr val="00B050"/>
              </a:solidFill>
            </a:rPr>
            <a:t>Section </a:t>
          </a:r>
          <a:r>
            <a:rPr lang="en-US" dirty="0" smtClean="0">
              <a:solidFill>
                <a:srgbClr val="00B050"/>
              </a:solidFill>
            </a:rPr>
            <a:t>4.5.3– Communicating DAM Results</a:t>
          </a:r>
          <a:endParaRPr lang="en-US" dirty="0">
            <a:solidFill>
              <a:srgbClr val="00B050"/>
            </a:solidFill>
          </a:endParaRPr>
        </a:p>
      </dgm:t>
    </dgm:pt>
    <dgm:pt modelId="{99E60BC3-484D-4294-B54A-BF42EE9BCEB4}" type="parTrans" cxnId="{49B35BFE-A0F6-447D-BC32-74B2D3A77005}">
      <dgm:prSet/>
      <dgm:spPr/>
      <dgm:t>
        <a:bodyPr/>
        <a:lstStyle/>
        <a:p>
          <a:endParaRPr lang="en-US"/>
        </a:p>
      </dgm:t>
    </dgm:pt>
    <dgm:pt modelId="{D3DE1997-3752-41FB-967C-94A04C682B64}" type="sibTrans" cxnId="{49B35BFE-A0F6-447D-BC32-74B2D3A77005}">
      <dgm:prSet/>
      <dgm:spPr/>
      <dgm:t>
        <a:bodyPr/>
        <a:lstStyle/>
        <a:p>
          <a:endParaRPr lang="en-US"/>
        </a:p>
      </dgm:t>
    </dgm:pt>
    <dgm:pt modelId="{F787344D-C294-47A7-B159-AC7D38C6683D}">
      <dgm:prSet/>
      <dgm:spPr/>
      <dgm:t>
        <a:bodyPr/>
        <a:lstStyle/>
        <a:p>
          <a:r>
            <a:rPr lang="en-US" b="0" u="none" dirty="0" smtClean="0"/>
            <a:t>Section </a:t>
          </a:r>
          <a:r>
            <a:rPr lang="en-US" dirty="0" smtClean="0"/>
            <a:t>4.6.2.3– Day-Ahead Make-Whole Settlements</a:t>
          </a:r>
          <a:endParaRPr lang="en-US" dirty="0"/>
        </a:p>
      </dgm:t>
    </dgm:pt>
    <dgm:pt modelId="{EE78F24C-49D0-4DE5-B9F2-7B6213A2D2A6}" type="parTrans" cxnId="{D440451A-4F00-4E9E-BF93-5897ACB27348}">
      <dgm:prSet/>
      <dgm:spPr/>
      <dgm:t>
        <a:bodyPr/>
        <a:lstStyle/>
        <a:p>
          <a:endParaRPr lang="en-US"/>
        </a:p>
      </dgm:t>
    </dgm:pt>
    <dgm:pt modelId="{4448F3E0-E1F3-4A47-929D-EA6CA55057FA}" type="sibTrans" cxnId="{D440451A-4F00-4E9E-BF93-5897ACB27348}">
      <dgm:prSet/>
      <dgm:spPr/>
      <dgm:t>
        <a:bodyPr/>
        <a:lstStyle/>
        <a:p>
          <a:endParaRPr lang="en-US"/>
        </a:p>
      </dgm:t>
    </dgm:pt>
    <dgm:pt modelId="{C7582ABE-D066-4733-AFED-2AEA8E689F59}">
      <dgm:prSet/>
      <dgm:spPr/>
      <dgm:t>
        <a:bodyPr/>
        <a:lstStyle/>
        <a:p>
          <a:r>
            <a:rPr lang="en-US" b="0" u="none" dirty="0" smtClean="0">
              <a:solidFill>
                <a:srgbClr val="00B050"/>
              </a:solidFill>
            </a:rPr>
            <a:t>Section </a:t>
          </a:r>
          <a:r>
            <a:rPr lang="en-US" dirty="0" smtClean="0">
              <a:solidFill>
                <a:srgbClr val="00B050"/>
              </a:solidFill>
            </a:rPr>
            <a:t>5.4– QSE Security Sequence Responsibilities</a:t>
          </a:r>
          <a:endParaRPr lang="en-US" dirty="0">
            <a:solidFill>
              <a:srgbClr val="00B050"/>
            </a:solidFill>
          </a:endParaRPr>
        </a:p>
      </dgm:t>
    </dgm:pt>
    <dgm:pt modelId="{BD0AE2E1-3CC8-4E5B-A899-44C6F0DD7E81}" type="parTrans" cxnId="{D22AE754-A229-4A3B-9415-E14C26363F81}">
      <dgm:prSet/>
      <dgm:spPr/>
      <dgm:t>
        <a:bodyPr/>
        <a:lstStyle/>
        <a:p>
          <a:endParaRPr lang="en-US"/>
        </a:p>
      </dgm:t>
    </dgm:pt>
    <dgm:pt modelId="{1C91B1E8-5F9D-4032-A339-470BD6131CCF}" type="sibTrans" cxnId="{D22AE754-A229-4A3B-9415-E14C26363F81}">
      <dgm:prSet/>
      <dgm:spPr/>
      <dgm:t>
        <a:bodyPr/>
        <a:lstStyle/>
        <a:p>
          <a:endParaRPr lang="en-US"/>
        </a:p>
      </dgm:t>
    </dgm:pt>
    <dgm:pt modelId="{B135FF51-18C7-474D-BCE6-DAD3DC89CE4D}">
      <dgm:prSet/>
      <dgm:spPr/>
      <dgm:t>
        <a:bodyPr/>
        <a:lstStyle/>
        <a:p>
          <a:r>
            <a:rPr lang="en-US" b="0" u="none" dirty="0" smtClean="0"/>
            <a:t>Section </a:t>
          </a:r>
          <a:r>
            <a:rPr lang="en-US" dirty="0" smtClean="0"/>
            <a:t>5.7.1– RUC Make-Whole Payment</a:t>
          </a:r>
          <a:endParaRPr lang="en-US" dirty="0"/>
        </a:p>
      </dgm:t>
    </dgm:pt>
    <dgm:pt modelId="{818B0B31-221B-46FB-8D07-56F33C1F4633}" type="parTrans" cxnId="{F9D79109-2E30-4755-9853-12AC13C49D68}">
      <dgm:prSet/>
      <dgm:spPr/>
      <dgm:t>
        <a:bodyPr/>
        <a:lstStyle/>
        <a:p>
          <a:endParaRPr lang="en-US"/>
        </a:p>
      </dgm:t>
    </dgm:pt>
    <dgm:pt modelId="{FB8E0381-104E-4202-AB59-3ED38A62FD11}" type="sibTrans" cxnId="{F9D79109-2E30-4755-9853-12AC13C49D68}">
      <dgm:prSet/>
      <dgm:spPr/>
      <dgm:t>
        <a:bodyPr/>
        <a:lstStyle/>
        <a:p>
          <a:endParaRPr lang="en-US"/>
        </a:p>
      </dgm:t>
    </dgm:pt>
    <dgm:pt modelId="{562D726A-5A89-4ADE-917B-C906BDCEAD08}">
      <dgm:prSet/>
      <dgm:spPr/>
      <dgm:t>
        <a:bodyPr/>
        <a:lstStyle/>
        <a:p>
          <a:r>
            <a:rPr lang="en-US" b="0" u="none" dirty="0" smtClean="0"/>
            <a:t>Section </a:t>
          </a:r>
          <a:r>
            <a:rPr lang="en-US" dirty="0" smtClean="0"/>
            <a:t>5.7.2– RUC Clawback Charge</a:t>
          </a:r>
          <a:endParaRPr lang="en-US" dirty="0"/>
        </a:p>
      </dgm:t>
    </dgm:pt>
    <dgm:pt modelId="{598A4AEA-8188-4DA3-B137-B1F7A755EC8E}" type="parTrans" cxnId="{FB67277C-5013-49EC-9324-25E97A12877F}">
      <dgm:prSet/>
      <dgm:spPr/>
      <dgm:t>
        <a:bodyPr/>
        <a:lstStyle/>
        <a:p>
          <a:endParaRPr lang="en-US"/>
        </a:p>
      </dgm:t>
    </dgm:pt>
    <dgm:pt modelId="{0CDB9246-EB24-4482-A697-FA999AF792B7}" type="sibTrans" cxnId="{FB67277C-5013-49EC-9324-25E97A12877F}">
      <dgm:prSet/>
      <dgm:spPr/>
      <dgm:t>
        <a:bodyPr/>
        <a:lstStyle/>
        <a:p>
          <a:endParaRPr lang="en-US"/>
        </a:p>
      </dgm:t>
    </dgm:pt>
    <dgm:pt modelId="{22C537B7-AB59-4391-93C0-24AF7BE53350}">
      <dgm:prSet/>
      <dgm:spPr/>
      <dgm:t>
        <a:bodyPr/>
        <a:lstStyle/>
        <a:p>
          <a:r>
            <a:rPr lang="en-US" b="0" u="none" dirty="0" smtClean="0"/>
            <a:t>Section </a:t>
          </a:r>
          <a:r>
            <a:rPr lang="en-US" dirty="0" smtClean="0"/>
            <a:t>5.7.3– Payment When ERCOT Decommits a QSE-Committed Resource</a:t>
          </a:r>
          <a:endParaRPr lang="en-US" dirty="0"/>
        </a:p>
      </dgm:t>
    </dgm:pt>
    <dgm:pt modelId="{201ECDF0-25DF-416E-8F94-E22373E1EA37}" type="parTrans" cxnId="{3997BB62-72F1-4954-BE63-5C34A7DF7968}">
      <dgm:prSet/>
      <dgm:spPr/>
      <dgm:t>
        <a:bodyPr/>
        <a:lstStyle/>
        <a:p>
          <a:endParaRPr lang="en-US"/>
        </a:p>
      </dgm:t>
    </dgm:pt>
    <dgm:pt modelId="{A81BAA63-DC53-4F49-9826-3E966F72DBE1}" type="sibTrans" cxnId="{3997BB62-72F1-4954-BE63-5C34A7DF7968}">
      <dgm:prSet/>
      <dgm:spPr/>
      <dgm:t>
        <a:bodyPr/>
        <a:lstStyle/>
        <a:p>
          <a:endParaRPr lang="en-US"/>
        </a:p>
      </dgm:t>
    </dgm:pt>
    <dgm:pt modelId="{D5FA440E-B13C-463F-8C60-F0292CB4C827}" type="pres">
      <dgm:prSet presAssocID="{0EED9B49-1EBE-4C87-8096-1047C1034A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E12A7F-90DD-4D7E-AC98-D2F63E3BF0F2}" type="pres">
      <dgm:prSet presAssocID="{6BD8F1F7-FA19-4A0B-AD5F-BB08BED989A3}" presName="composite" presStyleCnt="0"/>
      <dgm:spPr/>
    </dgm:pt>
    <dgm:pt modelId="{570AC9CA-94E7-426D-B7C0-C9A664AD99AD}" type="pres">
      <dgm:prSet presAssocID="{6BD8F1F7-FA19-4A0B-AD5F-BB08BED989A3}" presName="parentText" presStyleLbl="alignNode1" presStyleIdx="0" presStyleCnt="3" custScaleX="11660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7FE82-0571-4412-85FF-1BF1BDF30B09}" type="pres">
      <dgm:prSet presAssocID="{6BD8F1F7-FA19-4A0B-AD5F-BB08BED989A3}" presName="descendantText" presStyleLbl="alignAcc1" presStyleIdx="0" presStyleCnt="3" custLinFactNeighborX="3391" custLinFactNeighborY="7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C06EC-7ACE-41BA-9FCF-1E6CFABD601A}" type="pres">
      <dgm:prSet presAssocID="{46D1425E-E582-46FC-AF39-8B812675BEEB}" presName="sp" presStyleCnt="0"/>
      <dgm:spPr/>
    </dgm:pt>
    <dgm:pt modelId="{5F8E182C-7D74-4BE8-BBA7-E1E6E02D6067}" type="pres">
      <dgm:prSet presAssocID="{248B5F3F-635E-41B1-A146-62AB54D56D1F}" presName="composite" presStyleCnt="0"/>
      <dgm:spPr/>
    </dgm:pt>
    <dgm:pt modelId="{9157CD0E-B34F-4566-914F-D8639477085C}" type="pres">
      <dgm:prSet presAssocID="{248B5F3F-635E-41B1-A146-62AB54D56D1F}" presName="parentText" presStyleLbl="alignNode1" presStyleIdx="1" presStyleCnt="3" custScaleX="11660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01655-91AC-4BA3-8324-9A42CC6FD655}" type="pres">
      <dgm:prSet presAssocID="{248B5F3F-635E-41B1-A146-62AB54D56D1F}" presName="descendantText" presStyleLbl="alignAcc1" presStyleIdx="1" presStyleCnt="3" custScaleX="94464" custLinFactNeighborX="1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9DF3E-AC81-4704-8BD9-7E05A78280E7}" type="pres">
      <dgm:prSet presAssocID="{4275BBE7-DA34-4A2B-87D2-A477D7AA69E7}" presName="sp" presStyleCnt="0"/>
      <dgm:spPr/>
    </dgm:pt>
    <dgm:pt modelId="{0F8CBE2C-43B8-4569-8448-A9838E618E7F}" type="pres">
      <dgm:prSet presAssocID="{48CF79E8-59BF-481F-B3B0-7BF3DC1C9BEC}" presName="composite" presStyleCnt="0"/>
      <dgm:spPr/>
    </dgm:pt>
    <dgm:pt modelId="{FC2D0F7C-90BC-4A80-815D-C0B89FDC4015}" type="pres">
      <dgm:prSet presAssocID="{48CF79E8-59BF-481F-B3B0-7BF3DC1C9BEC}" presName="parentText" presStyleLbl="alignNode1" presStyleIdx="2" presStyleCnt="3" custScaleX="120336" custScaleY="11470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9CFC9E-AC0B-449F-A244-DBB811E80AD0}" type="pres">
      <dgm:prSet presAssocID="{48CF79E8-59BF-481F-B3B0-7BF3DC1C9BEC}" presName="descendantText" presStyleLbl="alignAcc1" presStyleIdx="2" presStyleCnt="3" custScaleX="93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5DC2DB-EC5E-4221-B076-73EF2996CA32}" type="presOf" srcId="{6BD8F1F7-FA19-4A0B-AD5F-BB08BED989A3}" destId="{570AC9CA-94E7-426D-B7C0-C9A664AD99AD}" srcOrd="0" destOrd="0" presId="urn:microsoft.com/office/officeart/2005/8/layout/chevron2"/>
    <dgm:cxn modelId="{6A74EBE5-8DC8-4CA4-81B7-33D438FC18E6}" type="presOf" srcId="{0FCC74E6-04D9-461C-840E-A19CE72B195E}" destId="{DD501655-91AC-4BA3-8324-9A42CC6FD655}" srcOrd="0" destOrd="0" presId="urn:microsoft.com/office/officeart/2005/8/layout/chevron2"/>
    <dgm:cxn modelId="{D440451A-4F00-4E9E-BF93-5897ACB27348}" srcId="{248B5F3F-635E-41B1-A146-62AB54D56D1F}" destId="{F787344D-C294-47A7-B159-AC7D38C6683D}" srcOrd="3" destOrd="0" parTransId="{EE78F24C-49D0-4DE5-B9F2-7B6213A2D2A6}" sibTransId="{4448F3E0-E1F3-4A47-929D-EA6CA55057FA}"/>
    <dgm:cxn modelId="{0CD80816-9B89-4C3C-AFA6-F97EF5C85216}" type="presOf" srcId="{9C712C29-AF7B-4321-BA1A-001EA123B7FB}" destId="{519CFC9E-AC0B-449F-A244-DBB811E80AD0}" srcOrd="0" destOrd="0" presId="urn:microsoft.com/office/officeart/2005/8/layout/chevron2"/>
    <dgm:cxn modelId="{79AE3773-C9B3-45BB-9823-CC45B4A5A487}" type="presOf" srcId="{562D726A-5A89-4ADE-917B-C906BDCEAD08}" destId="{519CFC9E-AC0B-449F-A244-DBB811E80AD0}" srcOrd="0" destOrd="3" presId="urn:microsoft.com/office/officeart/2005/8/layout/chevron2"/>
    <dgm:cxn modelId="{C5A5FFC7-EAFF-4363-AABB-A83403A44356}" type="presOf" srcId="{CE4B709C-42AB-4B5E-8D0F-489799B51239}" destId="{5307FE82-0571-4412-85FF-1BF1BDF30B09}" srcOrd="0" destOrd="0" presId="urn:microsoft.com/office/officeart/2005/8/layout/chevron2"/>
    <dgm:cxn modelId="{B95A4AAE-0A91-4B45-A3E3-B01C31A4C26E}" srcId="{0EED9B49-1EBE-4C87-8096-1047C1034A80}" destId="{6BD8F1F7-FA19-4A0B-AD5F-BB08BED989A3}" srcOrd="0" destOrd="0" parTransId="{8DFE69AB-44C3-48D6-92B5-B5115C6D1A39}" sibTransId="{46D1425E-E582-46FC-AF39-8B812675BEEB}"/>
    <dgm:cxn modelId="{FFAC9756-99E2-4691-9754-ACE88E9D65FA}" srcId="{0EED9B49-1EBE-4C87-8096-1047C1034A80}" destId="{48CF79E8-59BF-481F-B3B0-7BF3DC1C9BEC}" srcOrd="2" destOrd="0" parTransId="{4E882A70-BC0C-4CE7-99CF-1773C80C61E6}" sibTransId="{26F627A9-DB33-4E13-8899-AF18D9CA310C}"/>
    <dgm:cxn modelId="{954149FE-CD0E-46C7-B1E4-DF075B6B84A8}" srcId="{248B5F3F-635E-41B1-A146-62AB54D56D1F}" destId="{41DD3FBB-FFBF-4637-84F2-228DFA844A42}" srcOrd="1" destOrd="0" parTransId="{58DD7430-38FD-48C5-92C7-DB79C94CA6BA}" sibTransId="{E91963BA-B86B-42A1-B123-01F3B517466A}"/>
    <dgm:cxn modelId="{87C3B5E1-FBB2-4156-8810-9FA5A94816FC}" type="presOf" srcId="{F787344D-C294-47A7-B159-AC7D38C6683D}" destId="{DD501655-91AC-4BA3-8324-9A42CC6FD655}" srcOrd="0" destOrd="3" presId="urn:microsoft.com/office/officeart/2005/8/layout/chevron2"/>
    <dgm:cxn modelId="{F6701E24-681A-4810-9FB5-E5675077FED3}" srcId="{248B5F3F-635E-41B1-A146-62AB54D56D1F}" destId="{0FCC74E6-04D9-461C-840E-A19CE72B195E}" srcOrd="0" destOrd="0" parTransId="{80BC8140-ECAC-44E2-86A1-75BD64824DB9}" sibTransId="{461A04D8-26CE-4B2B-8183-1C9939E00D2B}"/>
    <dgm:cxn modelId="{D22AE754-A229-4A3B-9415-E14C26363F81}" srcId="{48CF79E8-59BF-481F-B3B0-7BF3DC1C9BEC}" destId="{C7582ABE-D066-4733-AFED-2AEA8E689F59}" srcOrd="1" destOrd="0" parTransId="{BD0AE2E1-3CC8-4E5B-A899-44C6F0DD7E81}" sibTransId="{1C91B1E8-5F9D-4032-A339-470BD6131CCF}"/>
    <dgm:cxn modelId="{42C5B21A-E8CD-4DC2-8E57-2F90E8DA1D3D}" type="presOf" srcId="{BC73125B-0853-423A-A7C9-D2C46ED23637}" destId="{5307FE82-0571-4412-85FF-1BF1BDF30B09}" srcOrd="0" destOrd="2" presId="urn:microsoft.com/office/officeart/2005/8/layout/chevron2"/>
    <dgm:cxn modelId="{CB59EEBF-62AC-4FFC-8063-E816D6922400}" type="presOf" srcId="{0EED9B49-1EBE-4C87-8096-1047C1034A80}" destId="{D5FA440E-B13C-463F-8C60-F0292CB4C827}" srcOrd="0" destOrd="0" presId="urn:microsoft.com/office/officeart/2005/8/layout/chevron2"/>
    <dgm:cxn modelId="{F9D79109-2E30-4755-9853-12AC13C49D68}" srcId="{48CF79E8-59BF-481F-B3B0-7BF3DC1C9BEC}" destId="{B135FF51-18C7-474D-BCE6-DAD3DC89CE4D}" srcOrd="2" destOrd="0" parTransId="{818B0B31-221B-46FB-8D07-56F33C1F4633}" sibTransId="{FB8E0381-104E-4202-AB59-3ED38A62FD11}"/>
    <dgm:cxn modelId="{DA5D4911-54D1-4CB3-AADB-C05C3A18A8E8}" srcId="{6BD8F1F7-FA19-4A0B-AD5F-BB08BED989A3}" destId="{609A79E3-51DB-4AE2-8B86-827CBCBBEA65}" srcOrd="3" destOrd="0" parTransId="{CF3DF5C3-F861-4EFB-A146-AB500EF6A823}" sibTransId="{8725BBCD-2B55-4B3C-8304-95015BF96C69}"/>
    <dgm:cxn modelId="{A6F9D400-ED08-4742-A8AF-F63FE9DF2429}" type="presOf" srcId="{41DD3FBB-FFBF-4637-84F2-228DFA844A42}" destId="{DD501655-91AC-4BA3-8324-9A42CC6FD655}" srcOrd="0" destOrd="1" presId="urn:microsoft.com/office/officeart/2005/8/layout/chevron2"/>
    <dgm:cxn modelId="{3997BB62-72F1-4954-BE63-5C34A7DF7968}" srcId="{48CF79E8-59BF-481F-B3B0-7BF3DC1C9BEC}" destId="{22C537B7-AB59-4391-93C0-24AF7BE53350}" srcOrd="4" destOrd="0" parTransId="{201ECDF0-25DF-416E-8F94-E22373E1EA37}" sibTransId="{A81BAA63-DC53-4F49-9826-3E966F72DBE1}"/>
    <dgm:cxn modelId="{BA9E8756-8320-4E28-AF08-AFF2A786FDFC}" type="presOf" srcId="{609A79E3-51DB-4AE2-8B86-827CBCBBEA65}" destId="{5307FE82-0571-4412-85FF-1BF1BDF30B09}" srcOrd="0" destOrd="3" presId="urn:microsoft.com/office/officeart/2005/8/layout/chevron2"/>
    <dgm:cxn modelId="{F653D00F-7680-4925-9FDB-E96B5A83324C}" type="presOf" srcId="{3C6DC81E-3433-4B51-A417-F3D15C1E7F0C}" destId="{5307FE82-0571-4412-85FF-1BF1BDF30B09}" srcOrd="0" destOrd="4" presId="urn:microsoft.com/office/officeart/2005/8/layout/chevron2"/>
    <dgm:cxn modelId="{8B8797D3-D8A8-42C9-90E6-C71415F1D3E0}" type="presOf" srcId="{70FDE7C8-B267-4FFD-B494-D5D7DA337226}" destId="{DD501655-91AC-4BA3-8324-9A42CC6FD655}" srcOrd="0" destOrd="2" presId="urn:microsoft.com/office/officeart/2005/8/layout/chevron2"/>
    <dgm:cxn modelId="{CFC0B422-1AC2-410D-B1EE-FF91A9387E48}" type="presOf" srcId="{20FDDAB0-2CE6-407F-9576-69C7156415B2}" destId="{5307FE82-0571-4412-85FF-1BF1BDF30B09}" srcOrd="0" destOrd="1" presId="urn:microsoft.com/office/officeart/2005/8/layout/chevron2"/>
    <dgm:cxn modelId="{80752157-9579-4633-B2C4-070AB649C1E8}" srcId="{6BD8F1F7-FA19-4A0B-AD5F-BB08BED989A3}" destId="{BC73125B-0853-423A-A7C9-D2C46ED23637}" srcOrd="2" destOrd="0" parTransId="{E0ADD6F2-A862-47FE-9455-7D5718F2DBE3}" sibTransId="{B989AF5E-27C9-4289-BAC3-CB53341A1C3E}"/>
    <dgm:cxn modelId="{DAF8B68A-B3D5-4E52-9C46-1D22EDDF4170}" srcId="{0EED9B49-1EBE-4C87-8096-1047C1034A80}" destId="{248B5F3F-635E-41B1-A146-62AB54D56D1F}" srcOrd="1" destOrd="0" parTransId="{D847BD67-5347-4131-9EEE-2C5FF5FC4DA7}" sibTransId="{4275BBE7-DA34-4A2B-87D2-A477D7AA69E7}"/>
    <dgm:cxn modelId="{83705F21-8A71-4442-9410-B0862F10EE51}" srcId="{6BD8F1F7-FA19-4A0B-AD5F-BB08BED989A3}" destId="{20FDDAB0-2CE6-407F-9576-69C7156415B2}" srcOrd="1" destOrd="0" parTransId="{8A63E67A-9A07-4327-BC0E-34101B7B4D6E}" sibTransId="{AA144156-9B57-4516-A6EA-8F89946089C6}"/>
    <dgm:cxn modelId="{6F60233B-27CA-4C7B-8D97-82A82881B80F}" srcId="{6BD8F1F7-FA19-4A0B-AD5F-BB08BED989A3}" destId="{CE4B709C-42AB-4B5E-8D0F-489799B51239}" srcOrd="0" destOrd="0" parTransId="{6E60BCEA-2952-4053-ACB2-C34D6514B113}" sibTransId="{1F8F86EA-89F6-40E1-8401-5326C010A2BB}"/>
    <dgm:cxn modelId="{FB67277C-5013-49EC-9324-25E97A12877F}" srcId="{48CF79E8-59BF-481F-B3B0-7BF3DC1C9BEC}" destId="{562D726A-5A89-4ADE-917B-C906BDCEAD08}" srcOrd="3" destOrd="0" parTransId="{598A4AEA-8188-4DA3-B137-B1F7A755EC8E}" sibTransId="{0CDB9246-EB24-4482-A697-FA999AF792B7}"/>
    <dgm:cxn modelId="{F754BE1C-F7B3-4765-BBAA-EA2D34BD174A}" type="presOf" srcId="{48CF79E8-59BF-481F-B3B0-7BF3DC1C9BEC}" destId="{FC2D0F7C-90BC-4A80-815D-C0B89FDC4015}" srcOrd="0" destOrd="0" presId="urn:microsoft.com/office/officeart/2005/8/layout/chevron2"/>
    <dgm:cxn modelId="{00BB3085-D6C0-46EB-8ADC-9534DC08BC82}" type="presOf" srcId="{248B5F3F-635E-41B1-A146-62AB54D56D1F}" destId="{9157CD0E-B34F-4566-914F-D8639477085C}" srcOrd="0" destOrd="0" presId="urn:microsoft.com/office/officeart/2005/8/layout/chevron2"/>
    <dgm:cxn modelId="{142D25E4-C162-4830-BAAB-051A72BE97F4}" srcId="{6BD8F1F7-FA19-4A0B-AD5F-BB08BED989A3}" destId="{3C6DC81E-3433-4B51-A417-F3D15C1E7F0C}" srcOrd="4" destOrd="0" parTransId="{7D2AE7D2-A654-4C8B-B4A1-59FFAC2AF6DE}" sibTransId="{21F58B62-38CE-4DBB-9AAD-68245F9F1B19}"/>
    <dgm:cxn modelId="{B53CCFDC-7741-425A-A0BA-F17A0488E4DE}" srcId="{48CF79E8-59BF-481F-B3B0-7BF3DC1C9BEC}" destId="{9C712C29-AF7B-4321-BA1A-001EA123B7FB}" srcOrd="0" destOrd="0" parTransId="{F59565FA-33F1-442D-B8BC-365C82572A98}" sibTransId="{97FCEA5B-201C-4273-A1DF-3561D301A32D}"/>
    <dgm:cxn modelId="{72C034E0-8842-40C6-8917-31577620B4F2}" type="presOf" srcId="{B135FF51-18C7-474D-BCE6-DAD3DC89CE4D}" destId="{519CFC9E-AC0B-449F-A244-DBB811E80AD0}" srcOrd="0" destOrd="2" presId="urn:microsoft.com/office/officeart/2005/8/layout/chevron2"/>
    <dgm:cxn modelId="{49B35BFE-A0F6-447D-BC32-74B2D3A77005}" srcId="{248B5F3F-635E-41B1-A146-62AB54D56D1F}" destId="{70FDE7C8-B267-4FFD-B494-D5D7DA337226}" srcOrd="2" destOrd="0" parTransId="{99E60BC3-484D-4294-B54A-BF42EE9BCEB4}" sibTransId="{D3DE1997-3752-41FB-967C-94A04C682B64}"/>
    <dgm:cxn modelId="{710C6D08-B4B5-4F11-ACCA-B259A9FBE5C8}" type="presOf" srcId="{C7582ABE-D066-4733-AFED-2AEA8E689F59}" destId="{519CFC9E-AC0B-449F-A244-DBB811E80AD0}" srcOrd="0" destOrd="1" presId="urn:microsoft.com/office/officeart/2005/8/layout/chevron2"/>
    <dgm:cxn modelId="{21AEA840-61E5-425F-8676-61967E9886EB}" type="presOf" srcId="{22C537B7-AB59-4391-93C0-24AF7BE53350}" destId="{519CFC9E-AC0B-449F-A244-DBB811E80AD0}" srcOrd="0" destOrd="4" presId="urn:microsoft.com/office/officeart/2005/8/layout/chevron2"/>
    <dgm:cxn modelId="{01AA4272-5C70-45B4-B311-759B4EF5187F}" type="presParOf" srcId="{D5FA440E-B13C-463F-8C60-F0292CB4C827}" destId="{C3E12A7F-90DD-4D7E-AC98-D2F63E3BF0F2}" srcOrd="0" destOrd="0" presId="urn:microsoft.com/office/officeart/2005/8/layout/chevron2"/>
    <dgm:cxn modelId="{C7A0BFDA-5AA4-454E-93EE-2C864075AB83}" type="presParOf" srcId="{C3E12A7F-90DD-4D7E-AC98-D2F63E3BF0F2}" destId="{570AC9CA-94E7-426D-B7C0-C9A664AD99AD}" srcOrd="0" destOrd="0" presId="urn:microsoft.com/office/officeart/2005/8/layout/chevron2"/>
    <dgm:cxn modelId="{8EC18F54-60F0-4796-A043-C24868776540}" type="presParOf" srcId="{C3E12A7F-90DD-4D7E-AC98-D2F63E3BF0F2}" destId="{5307FE82-0571-4412-85FF-1BF1BDF30B09}" srcOrd="1" destOrd="0" presId="urn:microsoft.com/office/officeart/2005/8/layout/chevron2"/>
    <dgm:cxn modelId="{61AC6CBF-D524-4625-8615-2A6878AF4024}" type="presParOf" srcId="{D5FA440E-B13C-463F-8C60-F0292CB4C827}" destId="{9D7C06EC-7ACE-41BA-9FCF-1E6CFABD601A}" srcOrd="1" destOrd="0" presId="urn:microsoft.com/office/officeart/2005/8/layout/chevron2"/>
    <dgm:cxn modelId="{B05E7236-BB53-4926-9DEC-022C657BD939}" type="presParOf" srcId="{D5FA440E-B13C-463F-8C60-F0292CB4C827}" destId="{5F8E182C-7D74-4BE8-BBA7-E1E6E02D6067}" srcOrd="2" destOrd="0" presId="urn:microsoft.com/office/officeart/2005/8/layout/chevron2"/>
    <dgm:cxn modelId="{09EC2556-298D-4E86-97AF-17CB5EB48175}" type="presParOf" srcId="{5F8E182C-7D74-4BE8-BBA7-E1E6E02D6067}" destId="{9157CD0E-B34F-4566-914F-D8639477085C}" srcOrd="0" destOrd="0" presId="urn:microsoft.com/office/officeart/2005/8/layout/chevron2"/>
    <dgm:cxn modelId="{25C48C53-5A01-49AF-BDDE-5EC6043B893A}" type="presParOf" srcId="{5F8E182C-7D74-4BE8-BBA7-E1E6E02D6067}" destId="{DD501655-91AC-4BA3-8324-9A42CC6FD655}" srcOrd="1" destOrd="0" presId="urn:microsoft.com/office/officeart/2005/8/layout/chevron2"/>
    <dgm:cxn modelId="{83C636B7-B70E-45EC-B40F-5D3946796577}" type="presParOf" srcId="{D5FA440E-B13C-463F-8C60-F0292CB4C827}" destId="{B559DF3E-AC81-4704-8BD9-7E05A78280E7}" srcOrd="3" destOrd="0" presId="urn:microsoft.com/office/officeart/2005/8/layout/chevron2"/>
    <dgm:cxn modelId="{A49828C8-0432-4693-8CFF-9D8754B33BE7}" type="presParOf" srcId="{D5FA440E-B13C-463F-8C60-F0292CB4C827}" destId="{0F8CBE2C-43B8-4569-8448-A9838E618E7F}" srcOrd="4" destOrd="0" presId="urn:microsoft.com/office/officeart/2005/8/layout/chevron2"/>
    <dgm:cxn modelId="{FFAC93CC-0F38-482E-845A-849F9D3C6DBE}" type="presParOf" srcId="{0F8CBE2C-43B8-4569-8448-A9838E618E7F}" destId="{FC2D0F7C-90BC-4A80-815D-C0B89FDC4015}" srcOrd="0" destOrd="0" presId="urn:microsoft.com/office/officeart/2005/8/layout/chevron2"/>
    <dgm:cxn modelId="{06B80511-D8E3-499A-A1B5-A86953B05B35}" type="presParOf" srcId="{0F8CBE2C-43B8-4569-8448-A9838E618E7F}" destId="{519CFC9E-AC0B-449F-A244-DBB811E80A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ED9B49-1EBE-4C87-8096-1047C1034A8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D8F1F7-FA19-4A0B-AD5F-BB08BED989A3}">
      <dgm:prSet phldrT="[Text]" custT="1"/>
      <dgm:spPr/>
      <dgm:t>
        <a:bodyPr/>
        <a:lstStyle/>
        <a:p>
          <a:r>
            <a:rPr lang="en-US" sz="2000" dirty="0" smtClean="0"/>
            <a:t>Section 6</a:t>
          </a:r>
        </a:p>
        <a:p>
          <a:r>
            <a:rPr lang="en-US" sz="1200" b="0" dirty="0" smtClean="0"/>
            <a:t>Adjustment Period and Real-Time Operations  </a:t>
          </a:r>
          <a:endParaRPr lang="en-US" sz="1200" b="0" dirty="0"/>
        </a:p>
      </dgm:t>
    </dgm:pt>
    <dgm:pt modelId="{8DFE69AB-44C3-48D6-92B5-B5115C6D1A39}" type="parTrans" cxnId="{B95A4AAE-0A91-4B45-A3E3-B01C31A4C26E}">
      <dgm:prSet/>
      <dgm:spPr/>
      <dgm:t>
        <a:bodyPr/>
        <a:lstStyle/>
        <a:p>
          <a:endParaRPr lang="en-US"/>
        </a:p>
      </dgm:t>
    </dgm:pt>
    <dgm:pt modelId="{46D1425E-E582-46FC-AF39-8B812675BEEB}" type="sibTrans" cxnId="{B95A4AAE-0A91-4B45-A3E3-B01C31A4C26E}">
      <dgm:prSet/>
      <dgm:spPr/>
      <dgm:t>
        <a:bodyPr/>
        <a:lstStyle/>
        <a:p>
          <a:endParaRPr lang="en-US"/>
        </a:p>
      </dgm:t>
    </dgm:pt>
    <dgm:pt modelId="{CE4B709C-42AB-4B5E-8D0F-489799B51239}">
      <dgm:prSet phldrT="[Text]" custT="1"/>
      <dgm:spPr/>
      <dgm:t>
        <a:bodyPr/>
        <a:lstStyle/>
        <a:p>
          <a:r>
            <a:rPr lang="en-US" sz="1600" b="0" u="none" dirty="0" smtClean="0">
              <a:solidFill>
                <a:srgbClr val="00B050"/>
              </a:solidFill>
            </a:rPr>
            <a:t>Section 6.3– Adjustment Period and Real-Time Operations Timeline</a:t>
          </a:r>
          <a:endParaRPr lang="en-US" sz="1600" b="0" u="none" dirty="0">
            <a:solidFill>
              <a:srgbClr val="00B050"/>
            </a:solidFill>
          </a:endParaRPr>
        </a:p>
      </dgm:t>
    </dgm:pt>
    <dgm:pt modelId="{6E60BCEA-2952-4053-ACB2-C34D6514B113}" type="parTrans" cxnId="{6F60233B-27CA-4C7B-8D97-82A82881B80F}">
      <dgm:prSet/>
      <dgm:spPr/>
      <dgm:t>
        <a:bodyPr/>
        <a:lstStyle/>
        <a:p>
          <a:endParaRPr lang="en-US"/>
        </a:p>
      </dgm:t>
    </dgm:pt>
    <dgm:pt modelId="{1F8F86EA-89F6-40E1-8401-5326C010A2BB}" type="sibTrans" cxnId="{6F60233B-27CA-4C7B-8D97-82A82881B80F}">
      <dgm:prSet/>
      <dgm:spPr/>
      <dgm:t>
        <a:bodyPr/>
        <a:lstStyle/>
        <a:p>
          <a:endParaRPr lang="en-US"/>
        </a:p>
      </dgm:t>
    </dgm:pt>
    <dgm:pt modelId="{248B5F3F-635E-41B1-A146-62AB54D56D1F}">
      <dgm:prSet phldrT="[Text]" custT="1"/>
      <dgm:spPr/>
      <dgm:t>
        <a:bodyPr/>
        <a:lstStyle/>
        <a:p>
          <a:r>
            <a:rPr lang="en-US" sz="2400" dirty="0" smtClean="0"/>
            <a:t>Section 6</a:t>
          </a:r>
        </a:p>
        <a:p>
          <a:r>
            <a:rPr lang="en-US" sz="1200" b="0" dirty="0" smtClean="0"/>
            <a:t>Adjustment Period and Real-Time Operations  </a:t>
          </a:r>
          <a:endParaRPr lang="en-US" sz="1200" dirty="0"/>
        </a:p>
      </dgm:t>
    </dgm:pt>
    <dgm:pt modelId="{D847BD67-5347-4131-9EEE-2C5FF5FC4DA7}" type="parTrans" cxnId="{DAF8B68A-B3D5-4E52-9C46-1D22EDDF4170}">
      <dgm:prSet/>
      <dgm:spPr/>
      <dgm:t>
        <a:bodyPr/>
        <a:lstStyle/>
        <a:p>
          <a:endParaRPr lang="en-US"/>
        </a:p>
      </dgm:t>
    </dgm:pt>
    <dgm:pt modelId="{4275BBE7-DA34-4A2B-87D2-A477D7AA69E7}" type="sibTrans" cxnId="{DAF8B68A-B3D5-4E52-9C46-1D22EDDF4170}">
      <dgm:prSet/>
      <dgm:spPr/>
      <dgm:t>
        <a:bodyPr/>
        <a:lstStyle/>
        <a:p>
          <a:endParaRPr lang="en-US"/>
        </a:p>
      </dgm:t>
    </dgm:pt>
    <dgm:pt modelId="{AF0D5A82-15DC-4EB9-AE8C-DF620CCDDC8B}">
      <dgm:prSet custT="1"/>
      <dgm:spPr/>
      <dgm:t>
        <a:bodyPr/>
        <a:lstStyle/>
        <a:p>
          <a:r>
            <a:rPr lang="en-US" sz="1600" b="0" u="none" dirty="0" smtClean="0">
              <a:solidFill>
                <a:srgbClr val="00B050"/>
              </a:solidFill>
            </a:rPr>
            <a:t>Section 6.3.1– Activities for the Adjustment Period</a:t>
          </a:r>
          <a:endParaRPr lang="en-US" sz="1600" b="0" u="none" dirty="0">
            <a:solidFill>
              <a:srgbClr val="00B050"/>
            </a:solidFill>
          </a:endParaRPr>
        </a:p>
      </dgm:t>
    </dgm:pt>
    <dgm:pt modelId="{E229218D-6E1C-4F0D-A9D9-5DEDC5E8BB2D}" type="parTrans" cxnId="{EEAC5645-5C70-48C9-893E-847A960AD1B6}">
      <dgm:prSet/>
      <dgm:spPr/>
      <dgm:t>
        <a:bodyPr/>
        <a:lstStyle/>
        <a:p>
          <a:endParaRPr lang="en-US"/>
        </a:p>
      </dgm:t>
    </dgm:pt>
    <dgm:pt modelId="{C82FC4C7-9374-4928-AC94-F480E3E780C8}" type="sibTrans" cxnId="{EEAC5645-5C70-48C9-893E-847A960AD1B6}">
      <dgm:prSet/>
      <dgm:spPr/>
      <dgm:t>
        <a:bodyPr/>
        <a:lstStyle/>
        <a:p>
          <a:endParaRPr lang="en-US"/>
        </a:p>
      </dgm:t>
    </dgm:pt>
    <dgm:pt modelId="{14F1DAA2-52D5-47CD-892B-D90B085EAB65}">
      <dgm:prSet custT="1"/>
      <dgm:spPr/>
      <dgm:t>
        <a:bodyPr/>
        <a:lstStyle/>
        <a:p>
          <a:r>
            <a:rPr lang="en-US" sz="1600" b="0" u="none" dirty="0" smtClean="0"/>
            <a:t>Section 6.4.2– Output Schedules</a:t>
          </a:r>
          <a:endParaRPr lang="en-US" sz="1600" b="0" u="none" dirty="0"/>
        </a:p>
      </dgm:t>
    </dgm:pt>
    <dgm:pt modelId="{E2962978-E70E-4465-B82F-A06A28731859}" type="parTrans" cxnId="{E387CFA2-0003-428D-BABE-F4CC9DDF03A1}">
      <dgm:prSet/>
      <dgm:spPr/>
      <dgm:t>
        <a:bodyPr/>
        <a:lstStyle/>
        <a:p>
          <a:endParaRPr lang="en-US"/>
        </a:p>
      </dgm:t>
    </dgm:pt>
    <dgm:pt modelId="{0CC76367-92EC-4E34-B41E-E273F248341A}" type="sibTrans" cxnId="{E387CFA2-0003-428D-BABE-F4CC9DDF03A1}">
      <dgm:prSet/>
      <dgm:spPr/>
      <dgm:t>
        <a:bodyPr/>
        <a:lstStyle/>
        <a:p>
          <a:endParaRPr lang="en-US"/>
        </a:p>
      </dgm:t>
    </dgm:pt>
    <dgm:pt modelId="{A17F450A-1513-4031-9C6B-E126CA3488CE}">
      <dgm:prSet custT="1"/>
      <dgm:spPr/>
      <dgm:t>
        <a:bodyPr/>
        <a:lstStyle/>
        <a:p>
          <a:r>
            <a:rPr lang="en-US" sz="1600" b="0" u="none" dirty="0" smtClean="0"/>
            <a:t>Section 6.4.2.1– Output Schedules for Resources Other than Dynamically Scheduled Resources</a:t>
          </a:r>
          <a:endParaRPr lang="en-US" sz="1600" b="0" u="none" dirty="0"/>
        </a:p>
      </dgm:t>
    </dgm:pt>
    <dgm:pt modelId="{4F55D32B-606F-47A2-90AB-D26041DAC2BD}" type="parTrans" cxnId="{D0AC7D50-2D8E-4BA1-871B-6B66C0AC3BDC}">
      <dgm:prSet/>
      <dgm:spPr/>
      <dgm:t>
        <a:bodyPr/>
        <a:lstStyle/>
        <a:p>
          <a:endParaRPr lang="en-US"/>
        </a:p>
      </dgm:t>
    </dgm:pt>
    <dgm:pt modelId="{C8B674B6-4EA1-43D6-A40A-B9DE1D391280}" type="sibTrans" cxnId="{D0AC7D50-2D8E-4BA1-871B-6B66C0AC3BDC}">
      <dgm:prSet/>
      <dgm:spPr/>
      <dgm:t>
        <a:bodyPr/>
        <a:lstStyle/>
        <a:p>
          <a:endParaRPr lang="en-US"/>
        </a:p>
      </dgm:t>
    </dgm:pt>
    <dgm:pt modelId="{623391F2-534A-42BA-8363-A5E9371AE3AD}">
      <dgm:prSet custT="1"/>
      <dgm:spPr/>
      <dgm:t>
        <a:bodyPr/>
        <a:lstStyle/>
        <a:p>
          <a:r>
            <a:rPr lang="en-US" sz="1600" b="0" u="none" dirty="0" smtClean="0">
              <a:solidFill>
                <a:srgbClr val="00B050"/>
              </a:solidFill>
            </a:rPr>
            <a:t>Section 6.4.2.3– Output Schedule Criteria</a:t>
          </a:r>
          <a:endParaRPr lang="en-US" sz="1600" b="0" u="none" dirty="0">
            <a:solidFill>
              <a:srgbClr val="00B050"/>
            </a:solidFill>
          </a:endParaRPr>
        </a:p>
      </dgm:t>
    </dgm:pt>
    <dgm:pt modelId="{AC4733F4-18FA-4C49-91AD-1EE158799836}" type="parTrans" cxnId="{DDE815FC-FD6E-43FC-8D2A-6390999FF13A}">
      <dgm:prSet/>
      <dgm:spPr/>
      <dgm:t>
        <a:bodyPr/>
        <a:lstStyle/>
        <a:p>
          <a:endParaRPr lang="en-US"/>
        </a:p>
      </dgm:t>
    </dgm:pt>
    <dgm:pt modelId="{D4172914-3FAB-4EC5-8B0B-6552516CE952}" type="sibTrans" cxnId="{DDE815FC-FD6E-43FC-8D2A-6390999FF13A}">
      <dgm:prSet/>
      <dgm:spPr/>
      <dgm:t>
        <a:bodyPr/>
        <a:lstStyle/>
        <a:p>
          <a:endParaRPr lang="en-US"/>
        </a:p>
      </dgm:t>
    </dgm:pt>
    <dgm:pt modelId="{E6AB5F4C-1521-48D6-90EB-87B31CDA52CC}">
      <dgm:prSet custT="1"/>
      <dgm:spPr/>
      <dgm:t>
        <a:bodyPr/>
        <a:lstStyle/>
        <a:p>
          <a:r>
            <a:rPr lang="en-US" sz="1600" dirty="0" smtClean="0">
              <a:solidFill>
                <a:srgbClr val="00B050"/>
              </a:solidFill>
            </a:rPr>
            <a:t>6.4.4– Energy Offer Curve</a:t>
          </a:r>
          <a:endParaRPr lang="en-US" sz="1600" dirty="0">
            <a:solidFill>
              <a:srgbClr val="00B050"/>
            </a:solidFill>
          </a:endParaRPr>
        </a:p>
      </dgm:t>
    </dgm:pt>
    <dgm:pt modelId="{788A7F86-7C28-40D1-B0FF-B1E3708F7423}" type="parTrans" cxnId="{13F83D81-ACAB-4288-B21F-27DD5581059D}">
      <dgm:prSet/>
      <dgm:spPr/>
      <dgm:t>
        <a:bodyPr/>
        <a:lstStyle/>
        <a:p>
          <a:endParaRPr lang="en-US"/>
        </a:p>
      </dgm:t>
    </dgm:pt>
    <dgm:pt modelId="{45A1915A-1ECB-45E1-971C-DCD47BA13B6E}" type="sibTrans" cxnId="{13F83D81-ACAB-4288-B21F-27DD5581059D}">
      <dgm:prSet/>
      <dgm:spPr/>
      <dgm:t>
        <a:bodyPr/>
        <a:lstStyle/>
        <a:p>
          <a:endParaRPr lang="en-US"/>
        </a:p>
      </dgm:t>
    </dgm:pt>
    <dgm:pt modelId="{10B71D05-1794-4BD8-999D-31FDF4F817E6}">
      <dgm:prSet custT="1"/>
      <dgm:spPr/>
      <dgm:t>
        <a:bodyPr/>
        <a:lstStyle/>
        <a:p>
          <a:r>
            <a:rPr lang="en-US" sz="1600" dirty="0" smtClean="0">
              <a:solidFill>
                <a:srgbClr val="00B050"/>
              </a:solidFill>
            </a:rPr>
            <a:t>6.5.1.2– Centralized Dispatch</a:t>
          </a:r>
          <a:endParaRPr lang="en-US" sz="1600" dirty="0">
            <a:solidFill>
              <a:srgbClr val="00B050"/>
            </a:solidFill>
          </a:endParaRPr>
        </a:p>
      </dgm:t>
    </dgm:pt>
    <dgm:pt modelId="{E16BC091-9AA1-4680-92D1-0C4942F221EB}" type="parTrans" cxnId="{D4B15F6C-A88B-4209-AFE1-1FEB72C7DC2C}">
      <dgm:prSet/>
      <dgm:spPr/>
      <dgm:t>
        <a:bodyPr/>
        <a:lstStyle/>
        <a:p>
          <a:endParaRPr lang="en-US"/>
        </a:p>
      </dgm:t>
    </dgm:pt>
    <dgm:pt modelId="{05FC5590-478F-4E0C-909E-A8F336AD4D1D}" type="sibTrans" cxnId="{D4B15F6C-A88B-4209-AFE1-1FEB72C7DC2C}">
      <dgm:prSet/>
      <dgm:spPr/>
      <dgm:t>
        <a:bodyPr/>
        <a:lstStyle/>
        <a:p>
          <a:endParaRPr lang="en-US"/>
        </a:p>
      </dgm:t>
    </dgm:pt>
    <dgm:pt modelId="{ED9AA0A5-0C4F-4C45-8306-48D24962B4FA}">
      <dgm:prSet custT="1"/>
      <dgm:spPr/>
      <dgm:t>
        <a:bodyPr/>
        <a:lstStyle/>
        <a:p>
          <a:r>
            <a:rPr lang="en-US" sz="1600" dirty="0" smtClean="0">
              <a:solidFill>
                <a:srgbClr val="00B050"/>
              </a:solidFill>
            </a:rPr>
            <a:t>6.5.5.2– Operational Data Requirements</a:t>
          </a:r>
          <a:endParaRPr lang="en-US" sz="1600" dirty="0">
            <a:solidFill>
              <a:srgbClr val="00B050"/>
            </a:solidFill>
          </a:endParaRPr>
        </a:p>
      </dgm:t>
    </dgm:pt>
    <dgm:pt modelId="{5E817DE4-4CC3-477D-BAEF-814934F4941B}" type="parTrans" cxnId="{F7AE195A-07EF-4564-8B2D-2D5810510481}">
      <dgm:prSet/>
      <dgm:spPr/>
      <dgm:t>
        <a:bodyPr/>
        <a:lstStyle/>
        <a:p>
          <a:endParaRPr lang="en-US"/>
        </a:p>
      </dgm:t>
    </dgm:pt>
    <dgm:pt modelId="{4F3809B7-4FF1-4C5E-870D-2F6F8ABDFD03}" type="sibTrans" cxnId="{F7AE195A-07EF-4564-8B2D-2D5810510481}">
      <dgm:prSet/>
      <dgm:spPr/>
      <dgm:t>
        <a:bodyPr/>
        <a:lstStyle/>
        <a:p>
          <a:endParaRPr lang="en-US"/>
        </a:p>
      </dgm:t>
    </dgm:pt>
    <dgm:pt modelId="{890D4827-3A6D-4AEF-9D41-E83E3A26B636}">
      <dgm:prSet custT="1"/>
      <dgm:spPr/>
      <dgm:t>
        <a:bodyPr/>
        <a:lstStyle/>
        <a:p>
          <a:r>
            <a:rPr lang="en-US" sz="1600" dirty="0" smtClean="0"/>
            <a:t>6.5.7.1.10– Network Security Analysis Processor and Security Violation Alarm</a:t>
          </a:r>
          <a:endParaRPr lang="en-US" sz="1600" dirty="0"/>
        </a:p>
      </dgm:t>
    </dgm:pt>
    <dgm:pt modelId="{55F4B948-8FC9-4A6E-A433-188E92471E25}" type="parTrans" cxnId="{FC63BEAB-EA37-42CA-88D3-E099B3B14BC3}">
      <dgm:prSet/>
      <dgm:spPr/>
      <dgm:t>
        <a:bodyPr/>
        <a:lstStyle/>
        <a:p>
          <a:endParaRPr lang="en-US"/>
        </a:p>
      </dgm:t>
    </dgm:pt>
    <dgm:pt modelId="{8FF1BC08-5635-475E-AF39-1F4D350ACAE4}" type="sibTrans" cxnId="{FC63BEAB-EA37-42CA-88D3-E099B3B14BC3}">
      <dgm:prSet/>
      <dgm:spPr/>
      <dgm:t>
        <a:bodyPr/>
        <a:lstStyle/>
        <a:p>
          <a:endParaRPr lang="en-US"/>
        </a:p>
      </dgm:t>
    </dgm:pt>
    <dgm:pt modelId="{D5FA440E-B13C-463F-8C60-F0292CB4C827}" type="pres">
      <dgm:prSet presAssocID="{0EED9B49-1EBE-4C87-8096-1047C1034A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E12A7F-90DD-4D7E-AC98-D2F63E3BF0F2}" type="pres">
      <dgm:prSet presAssocID="{6BD8F1F7-FA19-4A0B-AD5F-BB08BED989A3}" presName="composite" presStyleCnt="0"/>
      <dgm:spPr/>
    </dgm:pt>
    <dgm:pt modelId="{570AC9CA-94E7-426D-B7C0-C9A664AD99AD}" type="pres">
      <dgm:prSet presAssocID="{6BD8F1F7-FA19-4A0B-AD5F-BB08BED989A3}" presName="parentText" presStyleLbl="alignNode1" presStyleIdx="0" presStyleCnt="2" custScaleX="128638" custScaleY="116607" custLinFactX="-77440" custLinFactNeighborX="-100000" custLinFactNeighborY="3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7FE82-0571-4412-85FF-1BF1BDF30B09}" type="pres">
      <dgm:prSet presAssocID="{6BD8F1F7-FA19-4A0B-AD5F-BB08BED989A3}" presName="descendantText" presStyleLbl="alignAcc1" presStyleIdx="0" presStyleCnt="2" custScaleX="116795" custScaleY="111732" custLinFactNeighborX="8030" custLinFactNeighborY="105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C06EC-7ACE-41BA-9FCF-1E6CFABD601A}" type="pres">
      <dgm:prSet presAssocID="{46D1425E-E582-46FC-AF39-8B812675BEEB}" presName="sp" presStyleCnt="0"/>
      <dgm:spPr/>
    </dgm:pt>
    <dgm:pt modelId="{5F8E182C-7D74-4BE8-BBA7-E1E6E02D6067}" type="pres">
      <dgm:prSet presAssocID="{248B5F3F-635E-41B1-A146-62AB54D56D1F}" presName="composite" presStyleCnt="0"/>
      <dgm:spPr/>
    </dgm:pt>
    <dgm:pt modelId="{9157CD0E-B34F-4566-914F-D8639477085C}" type="pres">
      <dgm:prSet presAssocID="{248B5F3F-635E-41B1-A146-62AB54D56D1F}" presName="parentText" presStyleLbl="alignNode1" presStyleIdx="1" presStyleCnt="2" custScaleX="128299" custScaleY="105828" custLinFactX="-77440" custLinFactNeighborX="-100000" custLinFactNeighborY="-1383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01655-91AC-4BA3-8324-9A42CC6FD655}" type="pres">
      <dgm:prSet presAssocID="{248B5F3F-635E-41B1-A146-62AB54D56D1F}" presName="descendantText" presStyleLbl="alignAcc1" presStyleIdx="1" presStyleCnt="2" custScaleX="114176" custScaleY="121898" custLinFactNeighborX="5234" custLinFactNeighborY="-33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60233B-27CA-4C7B-8D97-82A82881B80F}" srcId="{6BD8F1F7-FA19-4A0B-AD5F-BB08BED989A3}" destId="{CE4B709C-42AB-4B5E-8D0F-489799B51239}" srcOrd="0" destOrd="0" parTransId="{6E60BCEA-2952-4053-ACB2-C34D6514B113}" sibTransId="{1F8F86EA-89F6-40E1-8401-5326C010A2BB}"/>
    <dgm:cxn modelId="{38FA0744-F7FC-4DC7-887F-5DBFAEA5C9D0}" type="presOf" srcId="{ED9AA0A5-0C4F-4C45-8306-48D24962B4FA}" destId="{DD501655-91AC-4BA3-8324-9A42CC6FD655}" srcOrd="0" destOrd="2" presId="urn:microsoft.com/office/officeart/2005/8/layout/chevron2"/>
    <dgm:cxn modelId="{D4B15F6C-A88B-4209-AFE1-1FEB72C7DC2C}" srcId="{248B5F3F-635E-41B1-A146-62AB54D56D1F}" destId="{10B71D05-1794-4BD8-999D-31FDF4F817E6}" srcOrd="1" destOrd="0" parTransId="{E16BC091-9AA1-4680-92D1-0C4942F221EB}" sibTransId="{05FC5590-478F-4E0C-909E-A8F336AD4D1D}"/>
    <dgm:cxn modelId="{AC41858D-0429-4CF3-A725-B98303357C44}" type="presOf" srcId="{10B71D05-1794-4BD8-999D-31FDF4F817E6}" destId="{DD501655-91AC-4BA3-8324-9A42CC6FD655}" srcOrd="0" destOrd="1" presId="urn:microsoft.com/office/officeart/2005/8/layout/chevron2"/>
    <dgm:cxn modelId="{F7AE195A-07EF-4564-8B2D-2D5810510481}" srcId="{248B5F3F-635E-41B1-A146-62AB54D56D1F}" destId="{ED9AA0A5-0C4F-4C45-8306-48D24962B4FA}" srcOrd="2" destOrd="0" parTransId="{5E817DE4-4CC3-477D-BAEF-814934F4941B}" sibTransId="{4F3809B7-4FF1-4C5E-870D-2F6F8ABDFD03}"/>
    <dgm:cxn modelId="{DAF8B68A-B3D5-4E52-9C46-1D22EDDF4170}" srcId="{0EED9B49-1EBE-4C87-8096-1047C1034A80}" destId="{248B5F3F-635E-41B1-A146-62AB54D56D1F}" srcOrd="1" destOrd="0" parTransId="{D847BD67-5347-4131-9EEE-2C5FF5FC4DA7}" sibTransId="{4275BBE7-DA34-4A2B-87D2-A477D7AA69E7}"/>
    <dgm:cxn modelId="{EEAC5645-5C70-48C9-893E-847A960AD1B6}" srcId="{6BD8F1F7-FA19-4A0B-AD5F-BB08BED989A3}" destId="{AF0D5A82-15DC-4EB9-AE8C-DF620CCDDC8B}" srcOrd="1" destOrd="0" parTransId="{E229218D-6E1C-4F0D-A9D9-5DEDC5E8BB2D}" sibTransId="{C82FC4C7-9374-4928-AC94-F480E3E780C8}"/>
    <dgm:cxn modelId="{DDE815FC-FD6E-43FC-8D2A-6390999FF13A}" srcId="{6BD8F1F7-FA19-4A0B-AD5F-BB08BED989A3}" destId="{623391F2-534A-42BA-8363-A5E9371AE3AD}" srcOrd="4" destOrd="0" parTransId="{AC4733F4-18FA-4C49-91AD-1EE158799836}" sibTransId="{D4172914-3FAB-4EC5-8B0B-6552516CE952}"/>
    <dgm:cxn modelId="{D0AC7D50-2D8E-4BA1-871B-6B66C0AC3BDC}" srcId="{6BD8F1F7-FA19-4A0B-AD5F-BB08BED989A3}" destId="{A17F450A-1513-4031-9C6B-E126CA3488CE}" srcOrd="3" destOrd="0" parTransId="{4F55D32B-606F-47A2-90AB-D26041DAC2BD}" sibTransId="{C8B674B6-4EA1-43D6-A40A-B9DE1D391280}"/>
    <dgm:cxn modelId="{371679E1-2B62-40F5-B8C5-AC3EF99E386C}" type="presOf" srcId="{CE4B709C-42AB-4B5E-8D0F-489799B51239}" destId="{5307FE82-0571-4412-85FF-1BF1BDF30B09}" srcOrd="0" destOrd="0" presId="urn:microsoft.com/office/officeart/2005/8/layout/chevron2"/>
    <dgm:cxn modelId="{FC63BEAB-EA37-42CA-88D3-E099B3B14BC3}" srcId="{248B5F3F-635E-41B1-A146-62AB54D56D1F}" destId="{890D4827-3A6D-4AEF-9D41-E83E3A26B636}" srcOrd="3" destOrd="0" parTransId="{55F4B948-8FC9-4A6E-A433-188E92471E25}" sibTransId="{8FF1BC08-5635-475E-AF39-1F4D350ACAE4}"/>
    <dgm:cxn modelId="{E387CFA2-0003-428D-BABE-F4CC9DDF03A1}" srcId="{6BD8F1F7-FA19-4A0B-AD5F-BB08BED989A3}" destId="{14F1DAA2-52D5-47CD-892B-D90B085EAB65}" srcOrd="2" destOrd="0" parTransId="{E2962978-E70E-4465-B82F-A06A28731859}" sibTransId="{0CC76367-92EC-4E34-B41E-E273F248341A}"/>
    <dgm:cxn modelId="{B95A4AAE-0A91-4B45-A3E3-B01C31A4C26E}" srcId="{0EED9B49-1EBE-4C87-8096-1047C1034A80}" destId="{6BD8F1F7-FA19-4A0B-AD5F-BB08BED989A3}" srcOrd="0" destOrd="0" parTransId="{8DFE69AB-44C3-48D6-92B5-B5115C6D1A39}" sibTransId="{46D1425E-E582-46FC-AF39-8B812675BEEB}"/>
    <dgm:cxn modelId="{F5E6C0F6-793E-4932-9082-3E0326CB9BE7}" type="presOf" srcId="{A17F450A-1513-4031-9C6B-E126CA3488CE}" destId="{5307FE82-0571-4412-85FF-1BF1BDF30B09}" srcOrd="0" destOrd="3" presId="urn:microsoft.com/office/officeart/2005/8/layout/chevron2"/>
    <dgm:cxn modelId="{76CC4526-52DE-4232-B819-37F0A78CC94D}" type="presOf" srcId="{6BD8F1F7-FA19-4A0B-AD5F-BB08BED989A3}" destId="{570AC9CA-94E7-426D-B7C0-C9A664AD99AD}" srcOrd="0" destOrd="0" presId="urn:microsoft.com/office/officeart/2005/8/layout/chevron2"/>
    <dgm:cxn modelId="{13F83D81-ACAB-4288-B21F-27DD5581059D}" srcId="{248B5F3F-635E-41B1-A146-62AB54D56D1F}" destId="{E6AB5F4C-1521-48D6-90EB-87B31CDA52CC}" srcOrd="0" destOrd="0" parTransId="{788A7F86-7C28-40D1-B0FF-B1E3708F7423}" sibTransId="{45A1915A-1ECB-45E1-971C-DCD47BA13B6E}"/>
    <dgm:cxn modelId="{30ADDA9F-7841-401E-837C-489B43E92A33}" type="presOf" srcId="{890D4827-3A6D-4AEF-9D41-E83E3A26B636}" destId="{DD501655-91AC-4BA3-8324-9A42CC6FD655}" srcOrd="0" destOrd="3" presId="urn:microsoft.com/office/officeart/2005/8/layout/chevron2"/>
    <dgm:cxn modelId="{5B0EAF98-6E5E-4603-A30B-2D21B5F335A7}" type="presOf" srcId="{14F1DAA2-52D5-47CD-892B-D90B085EAB65}" destId="{5307FE82-0571-4412-85FF-1BF1BDF30B09}" srcOrd="0" destOrd="2" presId="urn:microsoft.com/office/officeart/2005/8/layout/chevron2"/>
    <dgm:cxn modelId="{DA46E4C3-48FE-4316-99FB-D3194B11DA9C}" type="presOf" srcId="{0EED9B49-1EBE-4C87-8096-1047C1034A80}" destId="{D5FA440E-B13C-463F-8C60-F0292CB4C827}" srcOrd="0" destOrd="0" presId="urn:microsoft.com/office/officeart/2005/8/layout/chevron2"/>
    <dgm:cxn modelId="{D4C6D3F6-0DEA-44EB-AE4B-45095C30A1B3}" type="presOf" srcId="{AF0D5A82-15DC-4EB9-AE8C-DF620CCDDC8B}" destId="{5307FE82-0571-4412-85FF-1BF1BDF30B09}" srcOrd="0" destOrd="1" presId="urn:microsoft.com/office/officeart/2005/8/layout/chevron2"/>
    <dgm:cxn modelId="{FF864A39-DB63-4A1F-BA15-CA0B2C04CF1E}" type="presOf" srcId="{E6AB5F4C-1521-48D6-90EB-87B31CDA52CC}" destId="{DD501655-91AC-4BA3-8324-9A42CC6FD655}" srcOrd="0" destOrd="0" presId="urn:microsoft.com/office/officeart/2005/8/layout/chevron2"/>
    <dgm:cxn modelId="{BCCC02D7-C319-4C26-A1B7-0837BFFB505F}" type="presOf" srcId="{623391F2-534A-42BA-8363-A5E9371AE3AD}" destId="{5307FE82-0571-4412-85FF-1BF1BDF30B09}" srcOrd="0" destOrd="4" presId="urn:microsoft.com/office/officeart/2005/8/layout/chevron2"/>
    <dgm:cxn modelId="{387384A3-6589-4A28-A7E7-22FA612B3CBF}" type="presOf" srcId="{248B5F3F-635E-41B1-A146-62AB54D56D1F}" destId="{9157CD0E-B34F-4566-914F-D8639477085C}" srcOrd="0" destOrd="0" presId="urn:microsoft.com/office/officeart/2005/8/layout/chevron2"/>
    <dgm:cxn modelId="{96CA9A94-6F4B-4412-BD35-3E989BF53666}" type="presParOf" srcId="{D5FA440E-B13C-463F-8C60-F0292CB4C827}" destId="{C3E12A7F-90DD-4D7E-AC98-D2F63E3BF0F2}" srcOrd="0" destOrd="0" presId="urn:microsoft.com/office/officeart/2005/8/layout/chevron2"/>
    <dgm:cxn modelId="{8A27A7A0-FD3B-47E3-8BBD-2DF1DFADC604}" type="presParOf" srcId="{C3E12A7F-90DD-4D7E-AC98-D2F63E3BF0F2}" destId="{570AC9CA-94E7-426D-B7C0-C9A664AD99AD}" srcOrd="0" destOrd="0" presId="urn:microsoft.com/office/officeart/2005/8/layout/chevron2"/>
    <dgm:cxn modelId="{5753114B-5427-4296-BB81-92F40E635BDC}" type="presParOf" srcId="{C3E12A7F-90DD-4D7E-AC98-D2F63E3BF0F2}" destId="{5307FE82-0571-4412-85FF-1BF1BDF30B09}" srcOrd="1" destOrd="0" presId="urn:microsoft.com/office/officeart/2005/8/layout/chevron2"/>
    <dgm:cxn modelId="{04EE8D72-018A-4B6D-B06F-DFC4C2DC86C4}" type="presParOf" srcId="{D5FA440E-B13C-463F-8C60-F0292CB4C827}" destId="{9D7C06EC-7ACE-41BA-9FCF-1E6CFABD601A}" srcOrd="1" destOrd="0" presId="urn:microsoft.com/office/officeart/2005/8/layout/chevron2"/>
    <dgm:cxn modelId="{9D06DE5C-CEE7-4440-B5CC-BE52841B717A}" type="presParOf" srcId="{D5FA440E-B13C-463F-8C60-F0292CB4C827}" destId="{5F8E182C-7D74-4BE8-BBA7-E1E6E02D6067}" srcOrd="2" destOrd="0" presId="urn:microsoft.com/office/officeart/2005/8/layout/chevron2"/>
    <dgm:cxn modelId="{9829D65E-A423-498D-8A17-9919B2279E80}" type="presParOf" srcId="{5F8E182C-7D74-4BE8-BBA7-E1E6E02D6067}" destId="{9157CD0E-B34F-4566-914F-D8639477085C}" srcOrd="0" destOrd="0" presId="urn:microsoft.com/office/officeart/2005/8/layout/chevron2"/>
    <dgm:cxn modelId="{C599645B-383E-4F77-8B48-B36002C74D31}" type="presParOf" srcId="{5F8E182C-7D74-4BE8-BBA7-E1E6E02D6067}" destId="{DD501655-91AC-4BA3-8324-9A42CC6FD6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ED9B49-1EBE-4C87-8096-1047C1034A8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D8F1F7-FA19-4A0B-AD5F-BB08BED989A3}">
      <dgm:prSet phldrT="[Text]" custT="1"/>
      <dgm:spPr/>
      <dgm:t>
        <a:bodyPr/>
        <a:lstStyle/>
        <a:p>
          <a:r>
            <a:rPr lang="en-US" sz="2000" dirty="0" smtClean="0"/>
            <a:t>Section 6</a:t>
          </a:r>
        </a:p>
        <a:p>
          <a:r>
            <a:rPr lang="en-US" sz="1200" b="0" dirty="0" smtClean="0"/>
            <a:t>Adjustment Period and Real-Time Operations  </a:t>
          </a:r>
          <a:endParaRPr lang="en-US" sz="1200" b="0" dirty="0"/>
        </a:p>
      </dgm:t>
    </dgm:pt>
    <dgm:pt modelId="{8DFE69AB-44C3-48D6-92B5-B5115C6D1A39}" type="parTrans" cxnId="{B95A4AAE-0A91-4B45-A3E3-B01C31A4C26E}">
      <dgm:prSet/>
      <dgm:spPr/>
      <dgm:t>
        <a:bodyPr/>
        <a:lstStyle/>
        <a:p>
          <a:endParaRPr lang="en-US"/>
        </a:p>
      </dgm:t>
    </dgm:pt>
    <dgm:pt modelId="{46D1425E-E582-46FC-AF39-8B812675BEEB}" type="sibTrans" cxnId="{B95A4AAE-0A91-4B45-A3E3-B01C31A4C26E}">
      <dgm:prSet/>
      <dgm:spPr/>
      <dgm:t>
        <a:bodyPr/>
        <a:lstStyle/>
        <a:p>
          <a:endParaRPr lang="en-US"/>
        </a:p>
      </dgm:t>
    </dgm:pt>
    <dgm:pt modelId="{CE4B709C-42AB-4B5E-8D0F-489799B51239}">
      <dgm:prSet phldrT="[Text]" custT="1"/>
      <dgm:spPr/>
      <dgm:t>
        <a:bodyPr/>
        <a:lstStyle/>
        <a:p>
          <a:r>
            <a:rPr lang="en-US" sz="1400" b="0" u="none" dirty="0" smtClean="0">
              <a:solidFill>
                <a:srgbClr val="00B050"/>
              </a:solidFill>
            </a:rPr>
            <a:t>Section 6.5.7.1.12– Resource Limits</a:t>
          </a:r>
          <a:endParaRPr lang="en-US" sz="1400" b="0" u="none" dirty="0">
            <a:solidFill>
              <a:srgbClr val="00B050"/>
            </a:solidFill>
          </a:endParaRPr>
        </a:p>
      </dgm:t>
    </dgm:pt>
    <dgm:pt modelId="{6E60BCEA-2952-4053-ACB2-C34D6514B113}" type="parTrans" cxnId="{6F60233B-27CA-4C7B-8D97-82A82881B80F}">
      <dgm:prSet/>
      <dgm:spPr/>
      <dgm:t>
        <a:bodyPr/>
        <a:lstStyle/>
        <a:p>
          <a:endParaRPr lang="en-US"/>
        </a:p>
      </dgm:t>
    </dgm:pt>
    <dgm:pt modelId="{1F8F86EA-89F6-40E1-8401-5326C010A2BB}" type="sibTrans" cxnId="{6F60233B-27CA-4C7B-8D97-82A82881B80F}">
      <dgm:prSet/>
      <dgm:spPr/>
      <dgm:t>
        <a:bodyPr/>
        <a:lstStyle/>
        <a:p>
          <a:endParaRPr lang="en-US"/>
        </a:p>
      </dgm:t>
    </dgm:pt>
    <dgm:pt modelId="{248B5F3F-635E-41B1-A146-62AB54D56D1F}">
      <dgm:prSet phldrT="[Text]" custT="1"/>
      <dgm:spPr/>
      <dgm:t>
        <a:bodyPr/>
        <a:lstStyle/>
        <a:p>
          <a:r>
            <a:rPr lang="en-US" sz="2400" dirty="0" smtClean="0"/>
            <a:t>Section 6</a:t>
          </a:r>
        </a:p>
        <a:p>
          <a:r>
            <a:rPr lang="en-US" sz="1200" b="0" dirty="0" smtClean="0"/>
            <a:t>Adjustment Period and Real-Time Operations  </a:t>
          </a:r>
          <a:endParaRPr lang="en-US" sz="1200" dirty="0"/>
        </a:p>
      </dgm:t>
    </dgm:pt>
    <dgm:pt modelId="{D847BD67-5347-4131-9EEE-2C5FF5FC4DA7}" type="parTrans" cxnId="{DAF8B68A-B3D5-4E52-9C46-1D22EDDF4170}">
      <dgm:prSet/>
      <dgm:spPr/>
      <dgm:t>
        <a:bodyPr/>
        <a:lstStyle/>
        <a:p>
          <a:endParaRPr lang="en-US"/>
        </a:p>
      </dgm:t>
    </dgm:pt>
    <dgm:pt modelId="{4275BBE7-DA34-4A2B-87D2-A477D7AA69E7}" type="sibTrans" cxnId="{DAF8B68A-B3D5-4E52-9C46-1D22EDDF4170}">
      <dgm:prSet/>
      <dgm:spPr/>
      <dgm:t>
        <a:bodyPr/>
        <a:lstStyle/>
        <a:p>
          <a:endParaRPr lang="en-US"/>
        </a:p>
      </dgm:t>
    </dgm:pt>
    <dgm:pt modelId="{E6AB5F4C-1521-48D6-90EB-87B31CDA52CC}">
      <dgm:prSet custT="1"/>
      <dgm:spPr/>
      <dgm:t>
        <a:bodyPr/>
        <a:lstStyle/>
        <a:p>
          <a:r>
            <a:rPr lang="en-US" sz="1400" b="0" u="none" dirty="0" smtClean="0">
              <a:solidFill>
                <a:srgbClr val="00B050"/>
              </a:solidFill>
            </a:rPr>
            <a:t>Section </a:t>
          </a:r>
          <a:r>
            <a:rPr lang="en-US" sz="1400" dirty="0" smtClean="0">
              <a:solidFill>
                <a:srgbClr val="00B050"/>
              </a:solidFill>
            </a:rPr>
            <a:t>6.6.3.1– Real-Time Energy Imbalance Payment or Charge at a Resource Node</a:t>
          </a:r>
          <a:endParaRPr lang="en-US" sz="1400" dirty="0">
            <a:solidFill>
              <a:srgbClr val="00B050"/>
            </a:solidFill>
          </a:endParaRPr>
        </a:p>
      </dgm:t>
    </dgm:pt>
    <dgm:pt modelId="{788A7F86-7C28-40D1-B0FF-B1E3708F7423}" type="parTrans" cxnId="{13F83D81-ACAB-4288-B21F-27DD5581059D}">
      <dgm:prSet/>
      <dgm:spPr/>
      <dgm:t>
        <a:bodyPr/>
        <a:lstStyle/>
        <a:p>
          <a:endParaRPr lang="en-US"/>
        </a:p>
      </dgm:t>
    </dgm:pt>
    <dgm:pt modelId="{45A1915A-1ECB-45E1-971C-DCD47BA13B6E}" type="sibTrans" cxnId="{13F83D81-ACAB-4288-B21F-27DD5581059D}">
      <dgm:prSet/>
      <dgm:spPr/>
      <dgm:t>
        <a:bodyPr/>
        <a:lstStyle/>
        <a:p>
          <a:endParaRPr lang="en-US"/>
        </a:p>
      </dgm:t>
    </dgm:pt>
    <dgm:pt modelId="{90A1AAF6-9AB0-456B-BFF3-7D2A04CD37B7}">
      <dgm:prSet custT="1"/>
      <dgm:spPr/>
      <dgm:t>
        <a:bodyPr/>
        <a:lstStyle/>
        <a:p>
          <a:r>
            <a:rPr lang="en-US" sz="1400" b="0" u="none" dirty="0" smtClean="0">
              <a:solidFill>
                <a:srgbClr val="00B050"/>
              </a:solidFill>
            </a:rPr>
            <a:t>Section 6.5.7.2– Resource Limit Calculator</a:t>
          </a:r>
        </a:p>
      </dgm:t>
    </dgm:pt>
    <dgm:pt modelId="{E1ACAD82-10B1-4827-BFBD-0CDB80DD051E}" type="parTrans" cxnId="{79E67228-D217-4F54-8259-70F34B5D3A0D}">
      <dgm:prSet/>
      <dgm:spPr/>
      <dgm:t>
        <a:bodyPr/>
        <a:lstStyle/>
        <a:p>
          <a:endParaRPr lang="en-US"/>
        </a:p>
      </dgm:t>
    </dgm:pt>
    <dgm:pt modelId="{3F1C8169-F9A4-416E-A02C-1B1C39871088}" type="sibTrans" cxnId="{79E67228-D217-4F54-8259-70F34B5D3A0D}">
      <dgm:prSet/>
      <dgm:spPr/>
      <dgm:t>
        <a:bodyPr/>
        <a:lstStyle/>
        <a:p>
          <a:endParaRPr lang="en-US"/>
        </a:p>
      </dgm:t>
    </dgm:pt>
    <dgm:pt modelId="{A8D959D0-8CA2-46A1-83A6-1DAA1F3CE788}">
      <dgm:prSet custT="1"/>
      <dgm:spPr/>
      <dgm:t>
        <a:bodyPr/>
        <a:lstStyle/>
        <a:p>
          <a:r>
            <a:rPr lang="en-US" sz="1400" b="0" u="none" dirty="0" smtClean="0">
              <a:solidFill>
                <a:srgbClr val="00B050"/>
              </a:solidFill>
            </a:rPr>
            <a:t>Section 6.5.7.3– Security Constrained Economic Dispatch</a:t>
          </a:r>
        </a:p>
      </dgm:t>
    </dgm:pt>
    <dgm:pt modelId="{C56CDD2F-A503-4442-B86C-67E1C7FF13D9}" type="parTrans" cxnId="{7BFBEF5F-8E98-4549-9E9F-FD481ABE546D}">
      <dgm:prSet/>
      <dgm:spPr/>
      <dgm:t>
        <a:bodyPr/>
        <a:lstStyle/>
        <a:p>
          <a:endParaRPr lang="en-US"/>
        </a:p>
      </dgm:t>
    </dgm:pt>
    <dgm:pt modelId="{F5B28DC9-96F6-4017-B296-88B9803B9F3F}" type="sibTrans" cxnId="{7BFBEF5F-8E98-4549-9E9F-FD481ABE546D}">
      <dgm:prSet/>
      <dgm:spPr/>
      <dgm:t>
        <a:bodyPr/>
        <a:lstStyle/>
        <a:p>
          <a:endParaRPr lang="en-US"/>
        </a:p>
      </dgm:t>
    </dgm:pt>
    <dgm:pt modelId="{60421756-F700-441B-97A4-A41EC30198C7}">
      <dgm:prSet custT="1"/>
      <dgm:spPr/>
      <dgm:t>
        <a:bodyPr/>
        <a:lstStyle/>
        <a:p>
          <a:r>
            <a:rPr lang="en-US" sz="1400" b="0" u="none" dirty="0" smtClean="0">
              <a:solidFill>
                <a:srgbClr val="00B050"/>
              </a:solidFill>
            </a:rPr>
            <a:t>Section 6.5.7.3.1– Determination of Real-Time On-Line Reliability Deployment Price Adder</a:t>
          </a:r>
        </a:p>
      </dgm:t>
    </dgm:pt>
    <dgm:pt modelId="{0063D1AC-3881-48F9-878A-8BE2C3413BEC}" type="parTrans" cxnId="{BFE0E50C-3A06-44F7-A5DF-FB140E04B678}">
      <dgm:prSet/>
      <dgm:spPr/>
      <dgm:t>
        <a:bodyPr/>
        <a:lstStyle/>
        <a:p>
          <a:endParaRPr lang="en-US"/>
        </a:p>
      </dgm:t>
    </dgm:pt>
    <dgm:pt modelId="{877ACD9A-FB98-47A8-88E7-BB042120011C}" type="sibTrans" cxnId="{BFE0E50C-3A06-44F7-A5DF-FB140E04B678}">
      <dgm:prSet/>
      <dgm:spPr/>
      <dgm:t>
        <a:bodyPr/>
        <a:lstStyle/>
        <a:p>
          <a:endParaRPr lang="en-US"/>
        </a:p>
      </dgm:t>
    </dgm:pt>
    <dgm:pt modelId="{D4CA02B0-9EEA-46D0-AE4A-ECCB493B4CC2}">
      <dgm:prSet custT="1"/>
      <dgm:spPr/>
      <dgm:t>
        <a:bodyPr/>
        <a:lstStyle/>
        <a:p>
          <a:r>
            <a:rPr lang="en-US" sz="1400" b="0" u="none" dirty="0" smtClean="0">
              <a:solidFill>
                <a:srgbClr val="00B050"/>
              </a:solidFill>
            </a:rPr>
            <a:t>Section 6.5.7.5– Ancillary Services Capacity Monitor</a:t>
          </a:r>
        </a:p>
      </dgm:t>
    </dgm:pt>
    <dgm:pt modelId="{7642972B-1C84-41D1-A81D-458430F422FE}" type="parTrans" cxnId="{AB293121-DF01-4F37-8D0A-AED57A85B638}">
      <dgm:prSet/>
      <dgm:spPr/>
      <dgm:t>
        <a:bodyPr/>
        <a:lstStyle/>
        <a:p>
          <a:endParaRPr lang="en-US"/>
        </a:p>
      </dgm:t>
    </dgm:pt>
    <dgm:pt modelId="{88F6CEAA-033E-4AB5-9A4F-63DBD1C1E95E}" type="sibTrans" cxnId="{AB293121-DF01-4F37-8D0A-AED57A85B638}">
      <dgm:prSet/>
      <dgm:spPr/>
      <dgm:t>
        <a:bodyPr/>
        <a:lstStyle/>
        <a:p>
          <a:endParaRPr lang="en-US"/>
        </a:p>
      </dgm:t>
    </dgm:pt>
    <dgm:pt modelId="{E189BC72-D051-4639-ACA5-DF628E481279}">
      <dgm:prSet custT="1"/>
      <dgm:spPr/>
      <dgm:t>
        <a:bodyPr/>
        <a:lstStyle/>
        <a:p>
          <a:r>
            <a:rPr lang="en-US" sz="1400" b="0" u="none" dirty="0" smtClean="0">
              <a:solidFill>
                <a:srgbClr val="00B050"/>
              </a:solidFill>
            </a:rPr>
            <a:t>Section </a:t>
          </a:r>
          <a:r>
            <a:rPr lang="fr-FR" sz="1400" dirty="0" smtClean="0">
              <a:solidFill>
                <a:srgbClr val="00B050"/>
              </a:solidFill>
            </a:rPr>
            <a:t>6.6.5.1– Resource Base Point Deviation Charge</a:t>
          </a:r>
          <a:endParaRPr lang="en-US" sz="1400" dirty="0" smtClean="0">
            <a:solidFill>
              <a:srgbClr val="00B050"/>
            </a:solidFill>
          </a:endParaRPr>
        </a:p>
      </dgm:t>
    </dgm:pt>
    <dgm:pt modelId="{87F75E38-1D20-4D7E-8E32-8F5B042320BF}" type="parTrans" cxnId="{B71C681D-92C1-4B67-AE1A-D5EC89052DC2}">
      <dgm:prSet/>
      <dgm:spPr/>
      <dgm:t>
        <a:bodyPr/>
        <a:lstStyle/>
        <a:p>
          <a:endParaRPr lang="en-US"/>
        </a:p>
      </dgm:t>
    </dgm:pt>
    <dgm:pt modelId="{B7A92C1C-DFF7-42C7-BA66-8FFF7CBD0434}" type="sibTrans" cxnId="{B71C681D-92C1-4B67-AE1A-D5EC89052DC2}">
      <dgm:prSet/>
      <dgm:spPr/>
      <dgm:t>
        <a:bodyPr/>
        <a:lstStyle/>
        <a:p>
          <a:endParaRPr lang="en-US"/>
        </a:p>
      </dgm:t>
    </dgm:pt>
    <dgm:pt modelId="{04415557-4151-421E-9D7C-3ADE3854F5EF}">
      <dgm:prSet custT="1"/>
      <dgm:spPr/>
      <dgm:t>
        <a:bodyPr/>
        <a:lstStyle/>
        <a:p>
          <a:r>
            <a:rPr lang="en-US" sz="1400" b="0" u="none" dirty="0" smtClean="0"/>
            <a:t>Section </a:t>
          </a:r>
          <a:r>
            <a:rPr lang="en-US" sz="1400" dirty="0" smtClean="0"/>
            <a:t>6.6.5.1.1.3– Controllable Load Resource Base Point Deviation Charge for Over Consumption</a:t>
          </a:r>
        </a:p>
      </dgm:t>
    </dgm:pt>
    <dgm:pt modelId="{26884D4B-0DEA-43BD-8230-B5BF0AE9649A}" type="parTrans" cxnId="{1BE6E27D-33E7-4FE0-9F26-C1DB363DFADB}">
      <dgm:prSet/>
      <dgm:spPr/>
      <dgm:t>
        <a:bodyPr/>
        <a:lstStyle/>
        <a:p>
          <a:endParaRPr lang="en-US"/>
        </a:p>
      </dgm:t>
    </dgm:pt>
    <dgm:pt modelId="{F4D5FD31-AA41-4D5F-B657-DE5D68CA539F}" type="sibTrans" cxnId="{1BE6E27D-33E7-4FE0-9F26-C1DB363DFADB}">
      <dgm:prSet/>
      <dgm:spPr/>
      <dgm:t>
        <a:bodyPr/>
        <a:lstStyle/>
        <a:p>
          <a:endParaRPr lang="en-US"/>
        </a:p>
      </dgm:t>
    </dgm:pt>
    <dgm:pt modelId="{F64FEF78-BADB-4C65-A6DC-B9FB4B84B6AB}">
      <dgm:prSet custT="1"/>
      <dgm:spPr/>
      <dgm:t>
        <a:bodyPr/>
        <a:lstStyle/>
        <a:p>
          <a:r>
            <a:rPr lang="en-US" sz="1400" b="0" u="none" dirty="0" smtClean="0"/>
            <a:t>Section </a:t>
          </a:r>
          <a:r>
            <a:rPr lang="en-US" sz="1400" dirty="0" smtClean="0"/>
            <a:t>6.6.5.1.1.4– Controllable Load Resource Base Point Deviation Charge for Under Consumption</a:t>
          </a:r>
        </a:p>
      </dgm:t>
    </dgm:pt>
    <dgm:pt modelId="{4CD93358-39A2-4A22-9119-EAF36649470D}" type="parTrans" cxnId="{0EC1ABA0-53E7-41FD-B72B-2659DA45372F}">
      <dgm:prSet/>
      <dgm:spPr/>
      <dgm:t>
        <a:bodyPr/>
        <a:lstStyle/>
        <a:p>
          <a:endParaRPr lang="en-US"/>
        </a:p>
      </dgm:t>
    </dgm:pt>
    <dgm:pt modelId="{806A5167-B3DC-4D0A-BA85-041A5696D925}" type="sibTrans" cxnId="{0EC1ABA0-53E7-41FD-B72B-2659DA45372F}">
      <dgm:prSet/>
      <dgm:spPr/>
      <dgm:t>
        <a:bodyPr/>
        <a:lstStyle/>
        <a:p>
          <a:endParaRPr lang="en-US"/>
        </a:p>
      </dgm:t>
    </dgm:pt>
    <dgm:pt modelId="{0932EAD4-FAA7-4BC4-9437-BEEA06728071}">
      <dgm:prSet custT="1"/>
      <dgm:spPr/>
      <dgm:t>
        <a:bodyPr/>
        <a:lstStyle/>
        <a:p>
          <a:r>
            <a:rPr lang="en-US" sz="1400" b="1" u="sng" dirty="0" smtClean="0">
              <a:solidFill>
                <a:srgbClr val="FF0000"/>
              </a:solidFill>
            </a:rPr>
            <a:t>Section 6.6.5.5– Energy Storage Resource Base Point Deviation Charge for Over Performance</a:t>
          </a:r>
        </a:p>
      </dgm:t>
    </dgm:pt>
    <dgm:pt modelId="{8F3108C9-A52E-4F6C-AD12-246E9318E136}" type="parTrans" cxnId="{1AE6F906-9415-4C29-BEFF-3FB3A6AFDF3C}">
      <dgm:prSet/>
      <dgm:spPr/>
      <dgm:t>
        <a:bodyPr/>
        <a:lstStyle/>
        <a:p>
          <a:endParaRPr lang="en-US"/>
        </a:p>
      </dgm:t>
    </dgm:pt>
    <dgm:pt modelId="{E34CB1F1-6D0E-4731-B04C-3D937E1D66D7}" type="sibTrans" cxnId="{1AE6F906-9415-4C29-BEFF-3FB3A6AFDF3C}">
      <dgm:prSet/>
      <dgm:spPr/>
      <dgm:t>
        <a:bodyPr/>
        <a:lstStyle/>
        <a:p>
          <a:endParaRPr lang="en-US"/>
        </a:p>
      </dgm:t>
    </dgm:pt>
    <dgm:pt modelId="{EA941E43-07FE-4007-90A3-99F2D6CC37CF}">
      <dgm:prSet custT="1"/>
      <dgm:spPr/>
      <dgm:t>
        <a:bodyPr/>
        <a:lstStyle/>
        <a:p>
          <a:r>
            <a:rPr lang="en-US" sz="1400" b="1" u="sng" dirty="0" smtClean="0">
              <a:solidFill>
                <a:srgbClr val="FF0000"/>
              </a:solidFill>
            </a:rPr>
            <a:t>Section 6.6.5.5.1– Energy Storage Resource Base Point Deviation Charge for Under Performance</a:t>
          </a:r>
        </a:p>
      </dgm:t>
    </dgm:pt>
    <dgm:pt modelId="{DF17B238-2108-4E3F-83B9-5C30E292988F}" type="parTrans" cxnId="{70C92CF0-D48C-4376-B321-014AF3AA450E}">
      <dgm:prSet/>
      <dgm:spPr/>
      <dgm:t>
        <a:bodyPr/>
        <a:lstStyle/>
        <a:p>
          <a:endParaRPr lang="en-US"/>
        </a:p>
      </dgm:t>
    </dgm:pt>
    <dgm:pt modelId="{0524EF7D-7C13-4E3B-A41B-C9702D20A143}" type="sibTrans" cxnId="{70C92CF0-D48C-4376-B321-014AF3AA450E}">
      <dgm:prSet/>
      <dgm:spPr/>
      <dgm:t>
        <a:bodyPr/>
        <a:lstStyle/>
        <a:p>
          <a:endParaRPr lang="en-US"/>
        </a:p>
      </dgm:t>
    </dgm:pt>
    <dgm:pt modelId="{D320EC47-1B94-4C88-B2C8-8E912E369DA5}">
      <dgm:prSet custT="1"/>
      <dgm:spPr/>
      <dgm:t>
        <a:bodyPr/>
        <a:lstStyle/>
        <a:p>
          <a:r>
            <a:rPr lang="en-US" sz="1400" b="0" u="none" dirty="0" smtClean="0"/>
            <a:t>Section </a:t>
          </a:r>
          <a:r>
            <a:rPr lang="en-US" sz="1400" dirty="0" smtClean="0"/>
            <a:t>6.6.5.3– Resources Exempt from Deviation Charges</a:t>
          </a:r>
        </a:p>
      </dgm:t>
    </dgm:pt>
    <dgm:pt modelId="{E6AB610A-B628-405C-B7A1-7E2D2A4BE92A}" type="parTrans" cxnId="{6D52DDA0-7E34-48F5-9276-E7788A59B0E7}">
      <dgm:prSet/>
      <dgm:spPr/>
      <dgm:t>
        <a:bodyPr/>
        <a:lstStyle/>
        <a:p>
          <a:endParaRPr lang="en-US"/>
        </a:p>
      </dgm:t>
    </dgm:pt>
    <dgm:pt modelId="{A91F7668-A42E-4F8D-99A0-1EFD1B27933E}" type="sibTrans" cxnId="{6D52DDA0-7E34-48F5-9276-E7788A59B0E7}">
      <dgm:prSet/>
      <dgm:spPr/>
      <dgm:t>
        <a:bodyPr/>
        <a:lstStyle/>
        <a:p>
          <a:endParaRPr lang="en-US"/>
        </a:p>
      </dgm:t>
    </dgm:pt>
    <dgm:pt modelId="{1E3BEA65-B839-4BC4-A42A-DAE4FD14BE06}">
      <dgm:prSet custT="1"/>
      <dgm:spPr/>
      <dgm:t>
        <a:bodyPr/>
        <a:lstStyle/>
        <a:p>
          <a:r>
            <a:rPr lang="en-US" sz="1400" dirty="0" smtClean="0"/>
            <a:t>Section 6.6.7.1– Voltage Support Service Payments </a:t>
          </a:r>
        </a:p>
      </dgm:t>
    </dgm:pt>
    <dgm:pt modelId="{CC338017-5989-464F-9401-5B6E8A208413}" type="parTrans" cxnId="{67BD2DCC-752F-4DE7-A96E-54167342F4EE}">
      <dgm:prSet/>
      <dgm:spPr/>
      <dgm:t>
        <a:bodyPr/>
        <a:lstStyle/>
        <a:p>
          <a:endParaRPr lang="en-US"/>
        </a:p>
      </dgm:t>
    </dgm:pt>
    <dgm:pt modelId="{CE0ADE4C-8345-423C-B48B-3BBF7E3C0ED0}" type="sibTrans" cxnId="{67BD2DCC-752F-4DE7-A96E-54167342F4EE}">
      <dgm:prSet/>
      <dgm:spPr/>
      <dgm:t>
        <a:bodyPr/>
        <a:lstStyle/>
        <a:p>
          <a:endParaRPr lang="en-US"/>
        </a:p>
      </dgm:t>
    </dgm:pt>
    <dgm:pt modelId="{F6D68E3E-4261-4622-BCCE-37313772502E}">
      <dgm:prSet custT="1"/>
      <dgm:spPr/>
      <dgm:t>
        <a:bodyPr/>
        <a:lstStyle/>
        <a:p>
          <a:endParaRPr lang="en-US" sz="1400" b="0" u="none" dirty="0" smtClean="0"/>
        </a:p>
      </dgm:t>
    </dgm:pt>
    <dgm:pt modelId="{0E768282-7DB5-4555-A2A2-14D02AF52263}" type="parTrans" cxnId="{CDB4FEC7-D490-44EA-AB78-4EBFEF6466EC}">
      <dgm:prSet/>
      <dgm:spPr/>
      <dgm:t>
        <a:bodyPr/>
        <a:lstStyle/>
        <a:p>
          <a:endParaRPr lang="en-US"/>
        </a:p>
      </dgm:t>
    </dgm:pt>
    <dgm:pt modelId="{27836483-38E9-4378-91B2-128A69C24E68}" type="sibTrans" cxnId="{CDB4FEC7-D490-44EA-AB78-4EBFEF6466EC}">
      <dgm:prSet/>
      <dgm:spPr/>
      <dgm:t>
        <a:bodyPr/>
        <a:lstStyle/>
        <a:p>
          <a:endParaRPr lang="en-US"/>
        </a:p>
      </dgm:t>
    </dgm:pt>
    <dgm:pt modelId="{0D2EAF89-3666-4E2E-8B99-A21C7D9ECE86}">
      <dgm:prSet phldrT="[Text]" custT="1"/>
      <dgm:spPr/>
      <dgm:t>
        <a:bodyPr/>
        <a:lstStyle/>
        <a:p>
          <a:endParaRPr lang="en-US" sz="1400" b="0" u="none" dirty="0"/>
        </a:p>
      </dgm:t>
    </dgm:pt>
    <dgm:pt modelId="{8C100BB8-59A2-4638-8270-67A9537BEDC4}" type="parTrans" cxnId="{201AF4B5-C8C7-4070-B4BF-EBAC0172869D}">
      <dgm:prSet/>
      <dgm:spPr/>
      <dgm:t>
        <a:bodyPr/>
        <a:lstStyle/>
        <a:p>
          <a:endParaRPr lang="en-US"/>
        </a:p>
      </dgm:t>
    </dgm:pt>
    <dgm:pt modelId="{55FE3D45-666A-494A-8FCD-DFD13071918B}" type="sibTrans" cxnId="{201AF4B5-C8C7-4070-B4BF-EBAC0172869D}">
      <dgm:prSet/>
      <dgm:spPr/>
      <dgm:t>
        <a:bodyPr/>
        <a:lstStyle/>
        <a:p>
          <a:endParaRPr lang="en-US"/>
        </a:p>
      </dgm:t>
    </dgm:pt>
    <dgm:pt modelId="{D13F91C5-A413-4E7B-A3A5-D5897BADAAC3}">
      <dgm:prSet custT="1"/>
      <dgm:spPr/>
      <dgm:t>
        <a:bodyPr/>
        <a:lstStyle/>
        <a:p>
          <a:endParaRPr lang="en-US" sz="1400" dirty="0" smtClean="0"/>
        </a:p>
      </dgm:t>
    </dgm:pt>
    <dgm:pt modelId="{818902D3-F687-4C1B-8D39-12937395A675}" type="parTrans" cxnId="{2EE46891-A482-45C0-B820-0C0A4884E7E8}">
      <dgm:prSet/>
      <dgm:spPr/>
      <dgm:t>
        <a:bodyPr/>
        <a:lstStyle/>
        <a:p>
          <a:endParaRPr lang="en-US"/>
        </a:p>
      </dgm:t>
    </dgm:pt>
    <dgm:pt modelId="{3DD7AAC1-25A3-4030-B98E-9A65C88B1467}" type="sibTrans" cxnId="{2EE46891-A482-45C0-B820-0C0A4884E7E8}">
      <dgm:prSet/>
      <dgm:spPr/>
      <dgm:t>
        <a:bodyPr/>
        <a:lstStyle/>
        <a:p>
          <a:endParaRPr lang="en-US"/>
        </a:p>
      </dgm:t>
    </dgm:pt>
    <dgm:pt modelId="{D5FA440E-B13C-463F-8C60-F0292CB4C827}" type="pres">
      <dgm:prSet presAssocID="{0EED9B49-1EBE-4C87-8096-1047C1034A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E12A7F-90DD-4D7E-AC98-D2F63E3BF0F2}" type="pres">
      <dgm:prSet presAssocID="{6BD8F1F7-FA19-4A0B-AD5F-BB08BED989A3}" presName="composite" presStyleCnt="0"/>
      <dgm:spPr/>
    </dgm:pt>
    <dgm:pt modelId="{570AC9CA-94E7-426D-B7C0-C9A664AD99AD}" type="pres">
      <dgm:prSet presAssocID="{6BD8F1F7-FA19-4A0B-AD5F-BB08BED989A3}" presName="parentText" presStyleLbl="alignNode1" presStyleIdx="0" presStyleCnt="2" custScaleX="128638" custScaleY="116607" custLinFactNeighborX="-38679" custLinFactNeighborY="173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7FE82-0571-4412-85FF-1BF1BDF30B09}" type="pres">
      <dgm:prSet presAssocID="{6BD8F1F7-FA19-4A0B-AD5F-BB08BED989A3}" presName="descendantText" presStyleLbl="alignAcc1" presStyleIdx="0" presStyleCnt="2" custAng="0" custScaleX="113164" custScaleY="100000" custLinFactNeighborX="9890" custLinFactNeighborY="234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C06EC-7ACE-41BA-9FCF-1E6CFABD601A}" type="pres">
      <dgm:prSet presAssocID="{46D1425E-E582-46FC-AF39-8B812675BEEB}" presName="sp" presStyleCnt="0"/>
      <dgm:spPr/>
    </dgm:pt>
    <dgm:pt modelId="{5F8E182C-7D74-4BE8-BBA7-E1E6E02D6067}" type="pres">
      <dgm:prSet presAssocID="{248B5F3F-635E-41B1-A146-62AB54D56D1F}" presName="composite" presStyleCnt="0"/>
      <dgm:spPr/>
    </dgm:pt>
    <dgm:pt modelId="{9157CD0E-B34F-4566-914F-D8639477085C}" type="pres">
      <dgm:prSet presAssocID="{248B5F3F-635E-41B1-A146-62AB54D56D1F}" presName="parentText" presStyleLbl="alignNode1" presStyleIdx="1" presStyleCnt="2" custScaleX="128299" custScaleY="114286" custLinFactNeighborX="-36321" custLinFactNeighborY="-208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01655-91AC-4BA3-8324-9A42CC6FD655}" type="pres">
      <dgm:prSet presAssocID="{248B5F3F-635E-41B1-A146-62AB54D56D1F}" presName="descendantText" presStyleLbl="alignAcc1" presStyleIdx="1" presStyleCnt="2" custScaleX="114176" custScaleY="205042" custLinFactNeighborX="6365" custLinFactNeighborY="-10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BED583-753E-4B56-81A2-44A921231E78}" type="presOf" srcId="{F64FEF78-BADB-4C65-A6DC-B9FB4B84B6AB}" destId="{DD501655-91AC-4BA3-8324-9A42CC6FD655}" srcOrd="0" destOrd="3" presId="urn:microsoft.com/office/officeart/2005/8/layout/chevron2"/>
    <dgm:cxn modelId="{6F60233B-27CA-4C7B-8D97-82A82881B80F}" srcId="{6BD8F1F7-FA19-4A0B-AD5F-BB08BED989A3}" destId="{CE4B709C-42AB-4B5E-8D0F-489799B51239}" srcOrd="1" destOrd="0" parTransId="{6E60BCEA-2952-4053-ACB2-C34D6514B113}" sibTransId="{1F8F86EA-89F6-40E1-8401-5326C010A2BB}"/>
    <dgm:cxn modelId="{8A115B92-762D-4CD4-B414-D14D9DC7BF35}" type="presOf" srcId="{F6D68E3E-4261-4622-BCCE-37313772502E}" destId="{5307FE82-0571-4412-85FF-1BF1BDF30B09}" srcOrd="0" destOrd="6" presId="urn:microsoft.com/office/officeart/2005/8/layout/chevron2"/>
    <dgm:cxn modelId="{67BD2DCC-752F-4DE7-A96E-54167342F4EE}" srcId="{248B5F3F-635E-41B1-A146-62AB54D56D1F}" destId="{1E3BEA65-B839-4BC4-A42A-DAE4FD14BE06}" srcOrd="8" destOrd="0" parTransId="{CC338017-5989-464F-9401-5B6E8A208413}" sibTransId="{CE0ADE4C-8345-423C-B48B-3BBF7E3C0ED0}"/>
    <dgm:cxn modelId="{80A5DE26-CB4A-4DC9-9D72-D35E66CC2D90}" type="presOf" srcId="{0D2EAF89-3666-4E2E-8B99-A21C7D9ECE86}" destId="{5307FE82-0571-4412-85FF-1BF1BDF30B09}" srcOrd="0" destOrd="0" presId="urn:microsoft.com/office/officeart/2005/8/layout/chevron2"/>
    <dgm:cxn modelId="{0EC1ABA0-53E7-41FD-B72B-2659DA45372F}" srcId="{248B5F3F-635E-41B1-A146-62AB54D56D1F}" destId="{F64FEF78-BADB-4C65-A6DC-B9FB4B84B6AB}" srcOrd="3" destOrd="0" parTransId="{4CD93358-39A2-4A22-9119-EAF36649470D}" sibTransId="{806A5167-B3DC-4D0A-BA85-041A5696D925}"/>
    <dgm:cxn modelId="{1AE6F906-9415-4C29-BEFF-3FB3A6AFDF3C}" srcId="{248B5F3F-635E-41B1-A146-62AB54D56D1F}" destId="{0932EAD4-FAA7-4BC4-9437-BEEA06728071}" srcOrd="4" destOrd="0" parTransId="{8F3108C9-A52E-4F6C-AD12-246E9318E136}" sibTransId="{E34CB1F1-6D0E-4731-B04C-3D937E1D66D7}"/>
    <dgm:cxn modelId="{A1235BDA-8963-44AB-9AE9-E778B89BD919}" type="presOf" srcId="{CE4B709C-42AB-4B5E-8D0F-489799B51239}" destId="{5307FE82-0571-4412-85FF-1BF1BDF30B09}" srcOrd="0" destOrd="1" presId="urn:microsoft.com/office/officeart/2005/8/layout/chevron2"/>
    <dgm:cxn modelId="{2EE46891-A482-45C0-B820-0C0A4884E7E8}" srcId="{248B5F3F-635E-41B1-A146-62AB54D56D1F}" destId="{D13F91C5-A413-4E7B-A3A5-D5897BADAAC3}" srcOrd="7" destOrd="0" parTransId="{818902D3-F687-4C1B-8D39-12937395A675}" sibTransId="{3DD7AAC1-25A3-4030-B98E-9A65C88B1467}"/>
    <dgm:cxn modelId="{D578FDC0-7702-459E-879F-B934D1E2D0D7}" type="presOf" srcId="{1E3BEA65-B839-4BC4-A42A-DAE4FD14BE06}" destId="{DD501655-91AC-4BA3-8324-9A42CC6FD655}" srcOrd="0" destOrd="8" presId="urn:microsoft.com/office/officeart/2005/8/layout/chevron2"/>
    <dgm:cxn modelId="{DAF8B68A-B3D5-4E52-9C46-1D22EDDF4170}" srcId="{0EED9B49-1EBE-4C87-8096-1047C1034A80}" destId="{248B5F3F-635E-41B1-A146-62AB54D56D1F}" srcOrd="1" destOrd="0" parTransId="{D847BD67-5347-4131-9EEE-2C5FF5FC4DA7}" sibTransId="{4275BBE7-DA34-4A2B-87D2-A477D7AA69E7}"/>
    <dgm:cxn modelId="{201AF4B5-C8C7-4070-B4BF-EBAC0172869D}" srcId="{6BD8F1F7-FA19-4A0B-AD5F-BB08BED989A3}" destId="{0D2EAF89-3666-4E2E-8B99-A21C7D9ECE86}" srcOrd="0" destOrd="0" parTransId="{8C100BB8-59A2-4638-8270-67A9537BEDC4}" sibTransId="{55FE3D45-666A-494A-8FCD-DFD13071918B}"/>
    <dgm:cxn modelId="{70C92CF0-D48C-4376-B321-014AF3AA450E}" srcId="{248B5F3F-635E-41B1-A146-62AB54D56D1F}" destId="{EA941E43-07FE-4007-90A3-99F2D6CC37CF}" srcOrd="5" destOrd="0" parTransId="{DF17B238-2108-4E3F-83B9-5C30E292988F}" sibTransId="{0524EF7D-7C13-4E3B-A41B-C9702D20A143}"/>
    <dgm:cxn modelId="{B71C681D-92C1-4B67-AE1A-D5EC89052DC2}" srcId="{248B5F3F-635E-41B1-A146-62AB54D56D1F}" destId="{E189BC72-D051-4639-ACA5-DF628E481279}" srcOrd="1" destOrd="0" parTransId="{87F75E38-1D20-4D7E-8E32-8F5B042320BF}" sibTransId="{B7A92C1C-DFF7-42C7-BA66-8FFF7CBD0434}"/>
    <dgm:cxn modelId="{CDB4FEC7-D490-44EA-AB78-4EBFEF6466EC}" srcId="{6BD8F1F7-FA19-4A0B-AD5F-BB08BED989A3}" destId="{F6D68E3E-4261-4622-BCCE-37313772502E}" srcOrd="6" destOrd="0" parTransId="{0E768282-7DB5-4555-A2A2-14D02AF52263}" sibTransId="{27836483-38E9-4378-91B2-128A69C24E68}"/>
    <dgm:cxn modelId="{47015FAC-27F7-47ED-84B7-4A1BE4D474BD}" type="presOf" srcId="{A8D959D0-8CA2-46A1-83A6-1DAA1F3CE788}" destId="{5307FE82-0571-4412-85FF-1BF1BDF30B09}" srcOrd="0" destOrd="3" presId="urn:microsoft.com/office/officeart/2005/8/layout/chevron2"/>
    <dgm:cxn modelId="{A9E01731-0A0A-49A9-8B18-85BC5568C847}" type="presOf" srcId="{04415557-4151-421E-9D7C-3ADE3854F5EF}" destId="{DD501655-91AC-4BA3-8324-9A42CC6FD655}" srcOrd="0" destOrd="2" presId="urn:microsoft.com/office/officeart/2005/8/layout/chevron2"/>
    <dgm:cxn modelId="{49E5F07E-ADDD-4E8D-B01C-AB348FD67712}" type="presOf" srcId="{D4CA02B0-9EEA-46D0-AE4A-ECCB493B4CC2}" destId="{5307FE82-0571-4412-85FF-1BF1BDF30B09}" srcOrd="0" destOrd="5" presId="urn:microsoft.com/office/officeart/2005/8/layout/chevron2"/>
    <dgm:cxn modelId="{AB293121-DF01-4F37-8D0A-AED57A85B638}" srcId="{6BD8F1F7-FA19-4A0B-AD5F-BB08BED989A3}" destId="{D4CA02B0-9EEA-46D0-AE4A-ECCB493B4CC2}" srcOrd="5" destOrd="0" parTransId="{7642972B-1C84-41D1-A81D-458430F422FE}" sibTransId="{88F6CEAA-033E-4AB5-9A4F-63DBD1C1E95E}"/>
    <dgm:cxn modelId="{79E67228-D217-4F54-8259-70F34B5D3A0D}" srcId="{6BD8F1F7-FA19-4A0B-AD5F-BB08BED989A3}" destId="{90A1AAF6-9AB0-456B-BFF3-7D2A04CD37B7}" srcOrd="2" destOrd="0" parTransId="{E1ACAD82-10B1-4827-BFBD-0CDB80DD051E}" sibTransId="{3F1C8169-F9A4-416E-A02C-1B1C39871088}"/>
    <dgm:cxn modelId="{B95A4AAE-0A91-4B45-A3E3-B01C31A4C26E}" srcId="{0EED9B49-1EBE-4C87-8096-1047C1034A80}" destId="{6BD8F1F7-FA19-4A0B-AD5F-BB08BED989A3}" srcOrd="0" destOrd="0" parTransId="{8DFE69AB-44C3-48D6-92B5-B5115C6D1A39}" sibTransId="{46D1425E-E582-46FC-AF39-8B812675BEEB}"/>
    <dgm:cxn modelId="{7BFBEF5F-8E98-4549-9E9F-FD481ABE546D}" srcId="{6BD8F1F7-FA19-4A0B-AD5F-BB08BED989A3}" destId="{A8D959D0-8CA2-46A1-83A6-1DAA1F3CE788}" srcOrd="3" destOrd="0" parTransId="{C56CDD2F-A503-4442-B86C-67E1C7FF13D9}" sibTransId="{F5B28DC9-96F6-4017-B296-88B9803B9F3F}"/>
    <dgm:cxn modelId="{C5B2A0DB-B744-4202-8458-A771DF5E6FC7}" type="presOf" srcId="{248B5F3F-635E-41B1-A146-62AB54D56D1F}" destId="{9157CD0E-B34F-4566-914F-D8639477085C}" srcOrd="0" destOrd="0" presId="urn:microsoft.com/office/officeart/2005/8/layout/chevron2"/>
    <dgm:cxn modelId="{DB610E7F-E5C3-4511-9D86-F675950CB81B}" type="presOf" srcId="{E6AB5F4C-1521-48D6-90EB-87B31CDA52CC}" destId="{DD501655-91AC-4BA3-8324-9A42CC6FD655}" srcOrd="0" destOrd="0" presId="urn:microsoft.com/office/officeart/2005/8/layout/chevron2"/>
    <dgm:cxn modelId="{E8354DE9-48E2-47FC-B112-A5A2CD65D39D}" type="presOf" srcId="{0932EAD4-FAA7-4BC4-9437-BEEA06728071}" destId="{DD501655-91AC-4BA3-8324-9A42CC6FD655}" srcOrd="0" destOrd="4" presId="urn:microsoft.com/office/officeart/2005/8/layout/chevron2"/>
    <dgm:cxn modelId="{A93ED2AF-55F5-4148-91D4-22CFBB38C3BE}" type="presOf" srcId="{90A1AAF6-9AB0-456B-BFF3-7D2A04CD37B7}" destId="{5307FE82-0571-4412-85FF-1BF1BDF30B09}" srcOrd="0" destOrd="2" presId="urn:microsoft.com/office/officeart/2005/8/layout/chevron2"/>
    <dgm:cxn modelId="{13F83D81-ACAB-4288-B21F-27DD5581059D}" srcId="{248B5F3F-635E-41B1-A146-62AB54D56D1F}" destId="{E6AB5F4C-1521-48D6-90EB-87B31CDA52CC}" srcOrd="0" destOrd="0" parTransId="{788A7F86-7C28-40D1-B0FF-B1E3708F7423}" sibTransId="{45A1915A-1ECB-45E1-971C-DCD47BA13B6E}"/>
    <dgm:cxn modelId="{5DD492B1-EBCC-4F78-AF15-F4BBC6A91F61}" type="presOf" srcId="{6BD8F1F7-FA19-4A0B-AD5F-BB08BED989A3}" destId="{570AC9CA-94E7-426D-B7C0-C9A664AD99AD}" srcOrd="0" destOrd="0" presId="urn:microsoft.com/office/officeart/2005/8/layout/chevron2"/>
    <dgm:cxn modelId="{45B0980C-5115-4CAC-A765-D747F715A411}" type="presOf" srcId="{D320EC47-1B94-4C88-B2C8-8E912E369DA5}" destId="{DD501655-91AC-4BA3-8324-9A42CC6FD655}" srcOrd="0" destOrd="6" presId="urn:microsoft.com/office/officeart/2005/8/layout/chevron2"/>
    <dgm:cxn modelId="{1BE6E27D-33E7-4FE0-9F26-C1DB363DFADB}" srcId="{248B5F3F-635E-41B1-A146-62AB54D56D1F}" destId="{04415557-4151-421E-9D7C-3ADE3854F5EF}" srcOrd="2" destOrd="0" parTransId="{26884D4B-0DEA-43BD-8230-B5BF0AE9649A}" sibTransId="{F4D5FD31-AA41-4D5F-B657-DE5D68CA539F}"/>
    <dgm:cxn modelId="{6D52DDA0-7E34-48F5-9276-E7788A59B0E7}" srcId="{248B5F3F-635E-41B1-A146-62AB54D56D1F}" destId="{D320EC47-1B94-4C88-B2C8-8E912E369DA5}" srcOrd="6" destOrd="0" parTransId="{E6AB610A-B628-405C-B7A1-7E2D2A4BE92A}" sibTransId="{A91F7668-A42E-4F8D-99A0-1EFD1B27933E}"/>
    <dgm:cxn modelId="{74E44189-30AA-41E4-8E75-31F177EBA9DC}" type="presOf" srcId="{EA941E43-07FE-4007-90A3-99F2D6CC37CF}" destId="{DD501655-91AC-4BA3-8324-9A42CC6FD655}" srcOrd="0" destOrd="5" presId="urn:microsoft.com/office/officeart/2005/8/layout/chevron2"/>
    <dgm:cxn modelId="{1D38D426-694E-4F40-A65C-50EAF899B61A}" type="presOf" srcId="{D13F91C5-A413-4E7B-A3A5-D5897BADAAC3}" destId="{DD501655-91AC-4BA3-8324-9A42CC6FD655}" srcOrd="0" destOrd="7" presId="urn:microsoft.com/office/officeart/2005/8/layout/chevron2"/>
    <dgm:cxn modelId="{D3EC0A70-A6A2-4AE0-AA20-54B13DEEB10F}" type="presOf" srcId="{60421756-F700-441B-97A4-A41EC30198C7}" destId="{5307FE82-0571-4412-85FF-1BF1BDF30B09}" srcOrd="0" destOrd="4" presId="urn:microsoft.com/office/officeart/2005/8/layout/chevron2"/>
    <dgm:cxn modelId="{D44EE219-113D-4128-BC09-CB3B678067D0}" type="presOf" srcId="{E189BC72-D051-4639-ACA5-DF628E481279}" destId="{DD501655-91AC-4BA3-8324-9A42CC6FD655}" srcOrd="0" destOrd="1" presId="urn:microsoft.com/office/officeart/2005/8/layout/chevron2"/>
    <dgm:cxn modelId="{860489A5-E563-4E7C-9A8F-F56BB51CEC8D}" type="presOf" srcId="{0EED9B49-1EBE-4C87-8096-1047C1034A80}" destId="{D5FA440E-B13C-463F-8C60-F0292CB4C827}" srcOrd="0" destOrd="0" presId="urn:microsoft.com/office/officeart/2005/8/layout/chevron2"/>
    <dgm:cxn modelId="{BFE0E50C-3A06-44F7-A5DF-FB140E04B678}" srcId="{6BD8F1F7-FA19-4A0B-AD5F-BB08BED989A3}" destId="{60421756-F700-441B-97A4-A41EC30198C7}" srcOrd="4" destOrd="0" parTransId="{0063D1AC-3881-48F9-878A-8BE2C3413BEC}" sibTransId="{877ACD9A-FB98-47A8-88E7-BB042120011C}"/>
    <dgm:cxn modelId="{387A141F-C500-4DFE-A3ED-9DCE55437519}" type="presParOf" srcId="{D5FA440E-B13C-463F-8C60-F0292CB4C827}" destId="{C3E12A7F-90DD-4D7E-AC98-D2F63E3BF0F2}" srcOrd="0" destOrd="0" presId="urn:microsoft.com/office/officeart/2005/8/layout/chevron2"/>
    <dgm:cxn modelId="{66E9DB64-8E20-4172-9ED8-8377A3442CF2}" type="presParOf" srcId="{C3E12A7F-90DD-4D7E-AC98-D2F63E3BF0F2}" destId="{570AC9CA-94E7-426D-B7C0-C9A664AD99AD}" srcOrd="0" destOrd="0" presId="urn:microsoft.com/office/officeart/2005/8/layout/chevron2"/>
    <dgm:cxn modelId="{AE450065-27A2-4F3F-A5D0-10156F0AA17C}" type="presParOf" srcId="{C3E12A7F-90DD-4D7E-AC98-D2F63E3BF0F2}" destId="{5307FE82-0571-4412-85FF-1BF1BDF30B09}" srcOrd="1" destOrd="0" presId="urn:microsoft.com/office/officeart/2005/8/layout/chevron2"/>
    <dgm:cxn modelId="{51958EF9-8B2E-4CEC-B81B-0F1F62384702}" type="presParOf" srcId="{D5FA440E-B13C-463F-8C60-F0292CB4C827}" destId="{9D7C06EC-7ACE-41BA-9FCF-1E6CFABD601A}" srcOrd="1" destOrd="0" presId="urn:microsoft.com/office/officeart/2005/8/layout/chevron2"/>
    <dgm:cxn modelId="{F84CF808-8779-44A4-91F4-82F2AF97CC8A}" type="presParOf" srcId="{D5FA440E-B13C-463F-8C60-F0292CB4C827}" destId="{5F8E182C-7D74-4BE8-BBA7-E1E6E02D6067}" srcOrd="2" destOrd="0" presId="urn:microsoft.com/office/officeart/2005/8/layout/chevron2"/>
    <dgm:cxn modelId="{629EBDEA-466C-458C-945F-E7DFFEC37A85}" type="presParOf" srcId="{5F8E182C-7D74-4BE8-BBA7-E1E6E02D6067}" destId="{9157CD0E-B34F-4566-914F-D8639477085C}" srcOrd="0" destOrd="0" presId="urn:microsoft.com/office/officeart/2005/8/layout/chevron2"/>
    <dgm:cxn modelId="{36F58BC5-D7C8-4BA5-8D1C-2146A813DA19}" type="presParOf" srcId="{5F8E182C-7D74-4BE8-BBA7-E1E6E02D6067}" destId="{DD501655-91AC-4BA3-8324-9A42CC6FD6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ED9B49-1EBE-4C87-8096-1047C1034A8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D8F1F7-FA19-4A0B-AD5F-BB08BED989A3}">
      <dgm:prSet phldrT="[Text]" custT="1"/>
      <dgm:spPr/>
      <dgm:t>
        <a:bodyPr/>
        <a:lstStyle/>
        <a:p>
          <a:r>
            <a:rPr lang="en-US" sz="2400" dirty="0" smtClean="0"/>
            <a:t>Section 7</a:t>
          </a:r>
        </a:p>
        <a:p>
          <a:r>
            <a:rPr lang="en-US" sz="1200" b="0" dirty="0" smtClean="0"/>
            <a:t>Congestion Revenue Rights</a:t>
          </a:r>
          <a:endParaRPr lang="en-US" sz="800" b="0" dirty="0"/>
        </a:p>
      </dgm:t>
    </dgm:pt>
    <dgm:pt modelId="{8DFE69AB-44C3-48D6-92B5-B5115C6D1A39}" type="parTrans" cxnId="{B95A4AAE-0A91-4B45-A3E3-B01C31A4C26E}">
      <dgm:prSet/>
      <dgm:spPr/>
      <dgm:t>
        <a:bodyPr/>
        <a:lstStyle/>
        <a:p>
          <a:endParaRPr lang="en-US"/>
        </a:p>
      </dgm:t>
    </dgm:pt>
    <dgm:pt modelId="{46D1425E-E582-46FC-AF39-8B812675BEEB}" type="sibTrans" cxnId="{B95A4AAE-0A91-4B45-A3E3-B01C31A4C26E}">
      <dgm:prSet/>
      <dgm:spPr/>
      <dgm:t>
        <a:bodyPr/>
        <a:lstStyle/>
        <a:p>
          <a:endParaRPr lang="en-US"/>
        </a:p>
      </dgm:t>
    </dgm:pt>
    <dgm:pt modelId="{CE4B709C-42AB-4B5E-8D0F-489799B51239}">
      <dgm:prSet phldrT="[Text]" custT="1"/>
      <dgm:spPr/>
      <dgm:t>
        <a:bodyPr/>
        <a:lstStyle/>
        <a:p>
          <a:r>
            <a:rPr lang="en-US" sz="1800" b="0" u="none" dirty="0" smtClean="0">
              <a:solidFill>
                <a:schemeClr val="tx1"/>
              </a:solidFill>
            </a:rPr>
            <a:t>Section 7.9.1.3– Minimum and Maximum Resource Prices </a:t>
          </a:r>
          <a:endParaRPr lang="en-US" sz="1800" b="0" u="none" dirty="0">
            <a:solidFill>
              <a:schemeClr val="tx1"/>
            </a:solidFill>
          </a:endParaRPr>
        </a:p>
      </dgm:t>
    </dgm:pt>
    <dgm:pt modelId="{6E60BCEA-2952-4053-ACB2-C34D6514B113}" type="parTrans" cxnId="{6F60233B-27CA-4C7B-8D97-82A82881B80F}">
      <dgm:prSet/>
      <dgm:spPr/>
      <dgm:t>
        <a:bodyPr/>
        <a:lstStyle/>
        <a:p>
          <a:endParaRPr lang="en-US"/>
        </a:p>
      </dgm:t>
    </dgm:pt>
    <dgm:pt modelId="{1F8F86EA-89F6-40E1-8401-5326C010A2BB}" type="sibTrans" cxnId="{6F60233B-27CA-4C7B-8D97-82A82881B80F}">
      <dgm:prSet/>
      <dgm:spPr/>
      <dgm:t>
        <a:bodyPr/>
        <a:lstStyle/>
        <a:p>
          <a:endParaRPr lang="en-US"/>
        </a:p>
      </dgm:t>
    </dgm:pt>
    <dgm:pt modelId="{248B5F3F-635E-41B1-A146-62AB54D56D1F}">
      <dgm:prSet phldrT="[Text]" custT="1"/>
      <dgm:spPr/>
      <dgm:t>
        <a:bodyPr/>
        <a:lstStyle/>
        <a:p>
          <a:r>
            <a:rPr lang="en-US" sz="2400" dirty="0" smtClean="0"/>
            <a:t>Section 8</a:t>
          </a:r>
        </a:p>
        <a:p>
          <a:r>
            <a:rPr lang="en-US" sz="1200" b="0" dirty="0" smtClean="0"/>
            <a:t>Performance Monitoring </a:t>
          </a:r>
        </a:p>
      </dgm:t>
    </dgm:pt>
    <dgm:pt modelId="{D847BD67-5347-4131-9EEE-2C5FF5FC4DA7}" type="parTrans" cxnId="{DAF8B68A-B3D5-4E52-9C46-1D22EDDF4170}">
      <dgm:prSet/>
      <dgm:spPr/>
      <dgm:t>
        <a:bodyPr/>
        <a:lstStyle/>
        <a:p>
          <a:endParaRPr lang="en-US"/>
        </a:p>
      </dgm:t>
    </dgm:pt>
    <dgm:pt modelId="{4275BBE7-DA34-4A2B-87D2-A477D7AA69E7}" type="sibTrans" cxnId="{DAF8B68A-B3D5-4E52-9C46-1D22EDDF4170}">
      <dgm:prSet/>
      <dgm:spPr/>
      <dgm:t>
        <a:bodyPr/>
        <a:lstStyle/>
        <a:p>
          <a:endParaRPr lang="en-US"/>
        </a:p>
      </dgm:t>
    </dgm:pt>
    <dgm:pt modelId="{0FCC74E6-04D9-461C-840E-A19CE72B195E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B050"/>
              </a:solidFill>
            </a:rPr>
            <a:t>Section 8.1.1.2.1.1– Regulation Service Qualification</a:t>
          </a:r>
          <a:endParaRPr lang="en-US" sz="1600" dirty="0">
            <a:solidFill>
              <a:srgbClr val="00B050"/>
            </a:solidFill>
          </a:endParaRPr>
        </a:p>
      </dgm:t>
    </dgm:pt>
    <dgm:pt modelId="{80BC8140-ECAC-44E2-86A1-75BD64824DB9}" type="parTrans" cxnId="{F6701E24-681A-4810-9FB5-E5675077FED3}">
      <dgm:prSet/>
      <dgm:spPr/>
      <dgm:t>
        <a:bodyPr/>
        <a:lstStyle/>
        <a:p>
          <a:endParaRPr lang="en-US"/>
        </a:p>
      </dgm:t>
    </dgm:pt>
    <dgm:pt modelId="{461A04D8-26CE-4B2B-8183-1C9939E00D2B}" type="sibTrans" cxnId="{F6701E24-681A-4810-9FB5-E5675077FED3}">
      <dgm:prSet/>
      <dgm:spPr/>
      <dgm:t>
        <a:bodyPr/>
        <a:lstStyle/>
        <a:p>
          <a:endParaRPr lang="en-US"/>
        </a:p>
      </dgm:t>
    </dgm:pt>
    <dgm:pt modelId="{06BBCEC7-6AA9-49D3-B9F3-1EDB76CD746F}">
      <dgm:prSet custT="1"/>
      <dgm:spPr/>
      <dgm:t>
        <a:bodyPr/>
        <a:lstStyle/>
        <a:p>
          <a:r>
            <a:rPr lang="en-US" sz="1600" dirty="0" smtClean="0">
              <a:solidFill>
                <a:srgbClr val="00B050"/>
              </a:solidFill>
            </a:rPr>
            <a:t>Section 8.1.1.2.1.2– Responsive Reserve Service Qualification</a:t>
          </a:r>
        </a:p>
      </dgm:t>
    </dgm:pt>
    <dgm:pt modelId="{14A6BC58-CAD5-42DF-9EB1-649D3E19E48A}" type="parTrans" cxnId="{398756E3-F809-422C-88C6-2BFD322F2C1C}">
      <dgm:prSet/>
      <dgm:spPr/>
      <dgm:t>
        <a:bodyPr/>
        <a:lstStyle/>
        <a:p>
          <a:endParaRPr lang="en-US"/>
        </a:p>
      </dgm:t>
    </dgm:pt>
    <dgm:pt modelId="{BD2D2204-B501-4B74-AACA-9358BB3736EC}" type="sibTrans" cxnId="{398756E3-F809-422C-88C6-2BFD322F2C1C}">
      <dgm:prSet/>
      <dgm:spPr/>
      <dgm:t>
        <a:bodyPr/>
        <a:lstStyle/>
        <a:p>
          <a:endParaRPr lang="en-US"/>
        </a:p>
      </dgm:t>
    </dgm:pt>
    <dgm:pt modelId="{65D7B729-C188-4F19-8653-0A1AAE8C95C7}">
      <dgm:prSet custT="1"/>
      <dgm:spPr/>
      <dgm:t>
        <a:bodyPr/>
        <a:lstStyle/>
        <a:p>
          <a:r>
            <a:rPr lang="en-US" sz="1600" b="1" u="sng" dirty="0" smtClean="0">
              <a:solidFill>
                <a:srgbClr val="FF0000"/>
              </a:solidFill>
            </a:rPr>
            <a:t>Section 8.1.1.4.1– Regulation </a:t>
          </a:r>
          <a:r>
            <a:rPr lang="en-US" sz="1600" b="1" u="sng" dirty="0" smtClean="0">
              <a:solidFill>
                <a:srgbClr val="00B050"/>
              </a:solidFill>
            </a:rPr>
            <a:t>Service and Generation </a:t>
          </a:r>
          <a:r>
            <a:rPr lang="en-US" sz="1600" b="1" u="sng" dirty="0" smtClean="0">
              <a:solidFill>
                <a:srgbClr val="FF0000"/>
              </a:solidFill>
            </a:rPr>
            <a:t>Resource/Controllable Load Resource Energy Deployment Performance </a:t>
          </a:r>
        </a:p>
      </dgm:t>
    </dgm:pt>
    <dgm:pt modelId="{5CB42A7A-704D-43C6-B521-7786C57A6DC2}" type="parTrans" cxnId="{935C4CFA-3906-42E9-A0A3-32C7D0700D11}">
      <dgm:prSet/>
      <dgm:spPr/>
      <dgm:t>
        <a:bodyPr/>
        <a:lstStyle/>
        <a:p>
          <a:endParaRPr lang="en-US"/>
        </a:p>
      </dgm:t>
    </dgm:pt>
    <dgm:pt modelId="{F34171F2-0539-4E1A-B062-C2DA9AC02A92}" type="sibTrans" cxnId="{935C4CFA-3906-42E9-A0A3-32C7D0700D11}">
      <dgm:prSet/>
      <dgm:spPr/>
      <dgm:t>
        <a:bodyPr/>
        <a:lstStyle/>
        <a:p>
          <a:endParaRPr lang="en-US"/>
        </a:p>
      </dgm:t>
    </dgm:pt>
    <dgm:pt modelId="{D5FA440E-B13C-463F-8C60-F0292CB4C827}" type="pres">
      <dgm:prSet presAssocID="{0EED9B49-1EBE-4C87-8096-1047C1034A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E12A7F-90DD-4D7E-AC98-D2F63E3BF0F2}" type="pres">
      <dgm:prSet presAssocID="{6BD8F1F7-FA19-4A0B-AD5F-BB08BED989A3}" presName="composite" presStyleCnt="0"/>
      <dgm:spPr/>
    </dgm:pt>
    <dgm:pt modelId="{570AC9CA-94E7-426D-B7C0-C9A664AD99AD}" type="pres">
      <dgm:prSet presAssocID="{6BD8F1F7-FA19-4A0B-AD5F-BB08BED989A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7FE82-0571-4412-85FF-1BF1BDF30B09}" type="pres">
      <dgm:prSet presAssocID="{6BD8F1F7-FA19-4A0B-AD5F-BB08BED989A3}" presName="descendantText" presStyleLbl="alignAcc1" presStyleIdx="0" presStyleCnt="2" custScaleY="107817" custLinFactNeighborX="3023" custLinFactNeighborY="8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C06EC-7ACE-41BA-9FCF-1E6CFABD601A}" type="pres">
      <dgm:prSet presAssocID="{46D1425E-E582-46FC-AF39-8B812675BEEB}" presName="sp" presStyleCnt="0"/>
      <dgm:spPr/>
    </dgm:pt>
    <dgm:pt modelId="{5F8E182C-7D74-4BE8-BBA7-E1E6E02D6067}" type="pres">
      <dgm:prSet presAssocID="{248B5F3F-635E-41B1-A146-62AB54D56D1F}" presName="composite" presStyleCnt="0"/>
      <dgm:spPr/>
    </dgm:pt>
    <dgm:pt modelId="{9157CD0E-B34F-4566-914F-D8639477085C}" type="pres">
      <dgm:prSet presAssocID="{248B5F3F-635E-41B1-A146-62AB54D56D1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01655-91AC-4BA3-8324-9A42CC6FD655}" type="pres">
      <dgm:prSet presAssocID="{248B5F3F-635E-41B1-A146-62AB54D56D1F}" presName="descendantText" presStyleLbl="alignAcc1" presStyleIdx="1" presStyleCnt="2" custLinFactNeighborX="11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60233B-27CA-4C7B-8D97-82A82881B80F}" srcId="{6BD8F1F7-FA19-4A0B-AD5F-BB08BED989A3}" destId="{CE4B709C-42AB-4B5E-8D0F-489799B51239}" srcOrd="0" destOrd="0" parTransId="{6E60BCEA-2952-4053-ACB2-C34D6514B113}" sibTransId="{1F8F86EA-89F6-40E1-8401-5326C010A2BB}"/>
    <dgm:cxn modelId="{F6701E24-681A-4810-9FB5-E5675077FED3}" srcId="{248B5F3F-635E-41B1-A146-62AB54D56D1F}" destId="{0FCC74E6-04D9-461C-840E-A19CE72B195E}" srcOrd="0" destOrd="0" parTransId="{80BC8140-ECAC-44E2-86A1-75BD64824DB9}" sibTransId="{461A04D8-26CE-4B2B-8183-1C9939E00D2B}"/>
    <dgm:cxn modelId="{FEEABEEE-DE1F-40DF-AA9B-84510D769901}" type="presOf" srcId="{CE4B709C-42AB-4B5E-8D0F-489799B51239}" destId="{5307FE82-0571-4412-85FF-1BF1BDF30B09}" srcOrd="0" destOrd="0" presId="urn:microsoft.com/office/officeart/2005/8/layout/chevron2"/>
    <dgm:cxn modelId="{398756E3-F809-422C-88C6-2BFD322F2C1C}" srcId="{248B5F3F-635E-41B1-A146-62AB54D56D1F}" destId="{06BBCEC7-6AA9-49D3-B9F3-1EDB76CD746F}" srcOrd="1" destOrd="0" parTransId="{14A6BC58-CAD5-42DF-9EB1-649D3E19E48A}" sibTransId="{BD2D2204-B501-4B74-AACA-9358BB3736EC}"/>
    <dgm:cxn modelId="{DAF8B68A-B3D5-4E52-9C46-1D22EDDF4170}" srcId="{0EED9B49-1EBE-4C87-8096-1047C1034A80}" destId="{248B5F3F-635E-41B1-A146-62AB54D56D1F}" srcOrd="1" destOrd="0" parTransId="{D847BD67-5347-4131-9EEE-2C5FF5FC4DA7}" sibTransId="{4275BBE7-DA34-4A2B-87D2-A477D7AA69E7}"/>
    <dgm:cxn modelId="{04114D5E-8114-45A3-A77F-B51A018385D6}" type="presOf" srcId="{248B5F3F-635E-41B1-A146-62AB54D56D1F}" destId="{9157CD0E-B34F-4566-914F-D8639477085C}" srcOrd="0" destOrd="0" presId="urn:microsoft.com/office/officeart/2005/8/layout/chevron2"/>
    <dgm:cxn modelId="{935C4CFA-3906-42E9-A0A3-32C7D0700D11}" srcId="{248B5F3F-635E-41B1-A146-62AB54D56D1F}" destId="{65D7B729-C188-4F19-8653-0A1AAE8C95C7}" srcOrd="2" destOrd="0" parTransId="{5CB42A7A-704D-43C6-B521-7786C57A6DC2}" sibTransId="{F34171F2-0539-4E1A-B062-C2DA9AC02A92}"/>
    <dgm:cxn modelId="{8BFFCC87-BC39-49FF-A505-52023E07A351}" type="presOf" srcId="{6BD8F1F7-FA19-4A0B-AD5F-BB08BED989A3}" destId="{570AC9CA-94E7-426D-B7C0-C9A664AD99AD}" srcOrd="0" destOrd="0" presId="urn:microsoft.com/office/officeart/2005/8/layout/chevron2"/>
    <dgm:cxn modelId="{75458F17-1699-4E41-8D33-B34C98102F03}" type="presOf" srcId="{65D7B729-C188-4F19-8653-0A1AAE8C95C7}" destId="{DD501655-91AC-4BA3-8324-9A42CC6FD655}" srcOrd="0" destOrd="2" presId="urn:microsoft.com/office/officeart/2005/8/layout/chevron2"/>
    <dgm:cxn modelId="{B95A4AAE-0A91-4B45-A3E3-B01C31A4C26E}" srcId="{0EED9B49-1EBE-4C87-8096-1047C1034A80}" destId="{6BD8F1F7-FA19-4A0B-AD5F-BB08BED989A3}" srcOrd="0" destOrd="0" parTransId="{8DFE69AB-44C3-48D6-92B5-B5115C6D1A39}" sibTransId="{46D1425E-E582-46FC-AF39-8B812675BEEB}"/>
    <dgm:cxn modelId="{F46303A9-EBD1-40C1-9A6C-BD4AFF9B0271}" type="presOf" srcId="{0EED9B49-1EBE-4C87-8096-1047C1034A80}" destId="{D5FA440E-B13C-463F-8C60-F0292CB4C827}" srcOrd="0" destOrd="0" presId="urn:microsoft.com/office/officeart/2005/8/layout/chevron2"/>
    <dgm:cxn modelId="{D742DBCB-D78C-4F00-8180-6A6345B9C5D5}" type="presOf" srcId="{0FCC74E6-04D9-461C-840E-A19CE72B195E}" destId="{DD501655-91AC-4BA3-8324-9A42CC6FD655}" srcOrd="0" destOrd="0" presId="urn:microsoft.com/office/officeart/2005/8/layout/chevron2"/>
    <dgm:cxn modelId="{97AABC00-93C0-4BE4-84D1-12413FD9E2CD}" type="presOf" srcId="{06BBCEC7-6AA9-49D3-B9F3-1EDB76CD746F}" destId="{DD501655-91AC-4BA3-8324-9A42CC6FD655}" srcOrd="0" destOrd="1" presId="urn:microsoft.com/office/officeart/2005/8/layout/chevron2"/>
    <dgm:cxn modelId="{AC42FBB4-EAE3-4664-A26F-70E1410AAA23}" type="presParOf" srcId="{D5FA440E-B13C-463F-8C60-F0292CB4C827}" destId="{C3E12A7F-90DD-4D7E-AC98-D2F63E3BF0F2}" srcOrd="0" destOrd="0" presId="urn:microsoft.com/office/officeart/2005/8/layout/chevron2"/>
    <dgm:cxn modelId="{6B92B7CB-6F37-4AF1-BBC2-492FB8318EA3}" type="presParOf" srcId="{C3E12A7F-90DD-4D7E-AC98-D2F63E3BF0F2}" destId="{570AC9CA-94E7-426D-B7C0-C9A664AD99AD}" srcOrd="0" destOrd="0" presId="urn:microsoft.com/office/officeart/2005/8/layout/chevron2"/>
    <dgm:cxn modelId="{67A15473-EF6B-4E85-89B1-99823D498B6B}" type="presParOf" srcId="{C3E12A7F-90DD-4D7E-AC98-D2F63E3BF0F2}" destId="{5307FE82-0571-4412-85FF-1BF1BDF30B09}" srcOrd="1" destOrd="0" presId="urn:microsoft.com/office/officeart/2005/8/layout/chevron2"/>
    <dgm:cxn modelId="{265FC3F2-2D65-46DA-B026-5B8A1DB80381}" type="presParOf" srcId="{D5FA440E-B13C-463F-8C60-F0292CB4C827}" destId="{9D7C06EC-7ACE-41BA-9FCF-1E6CFABD601A}" srcOrd="1" destOrd="0" presId="urn:microsoft.com/office/officeart/2005/8/layout/chevron2"/>
    <dgm:cxn modelId="{690D75A7-7FA2-4AC3-95E1-5B1FC2BEBF5C}" type="presParOf" srcId="{D5FA440E-B13C-463F-8C60-F0292CB4C827}" destId="{5F8E182C-7D74-4BE8-BBA7-E1E6E02D6067}" srcOrd="2" destOrd="0" presId="urn:microsoft.com/office/officeart/2005/8/layout/chevron2"/>
    <dgm:cxn modelId="{B966991D-BF23-47B2-9C58-6AC515CE6928}" type="presParOf" srcId="{5F8E182C-7D74-4BE8-BBA7-E1E6E02D6067}" destId="{9157CD0E-B34F-4566-914F-D8639477085C}" srcOrd="0" destOrd="0" presId="urn:microsoft.com/office/officeart/2005/8/layout/chevron2"/>
    <dgm:cxn modelId="{E9F828CD-6E1F-417F-9A51-361C1DDC37AA}" type="presParOf" srcId="{5F8E182C-7D74-4BE8-BBA7-E1E6E02D6067}" destId="{DD501655-91AC-4BA3-8324-9A42CC6FD6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AC9CA-94E7-426D-B7C0-C9A664AD99AD}">
      <dsp:nvSpPr>
        <dsp:cNvPr id="0" name=""/>
        <dsp:cNvSpPr/>
      </dsp:nvSpPr>
      <dsp:spPr>
        <a:xfrm rot="5400000">
          <a:off x="-286608" y="286608"/>
          <a:ext cx="1910722" cy="13375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2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Definitions and Acronyms </a:t>
          </a:r>
          <a:endParaRPr lang="en-US" sz="1200" b="0" kern="1200" dirty="0"/>
        </a:p>
      </dsp:txBody>
      <dsp:txXfrm rot="-5400000">
        <a:off x="1" y="668753"/>
        <a:ext cx="1337505" cy="573217"/>
      </dsp:txXfrm>
    </dsp:sp>
    <dsp:sp modelId="{5307FE82-0571-4412-85FF-1BF1BDF30B09}">
      <dsp:nvSpPr>
        <dsp:cNvPr id="0" name=""/>
        <dsp:cNvSpPr/>
      </dsp:nvSpPr>
      <dsp:spPr>
        <a:xfrm rot="5400000">
          <a:off x="4266073" y="-2924649"/>
          <a:ext cx="1339758" cy="71968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u="sng" kern="1200" dirty="0" smtClean="0">
              <a:solidFill>
                <a:srgbClr val="FF0000"/>
              </a:solidFill>
            </a:rPr>
            <a:t>Energy Bid/Offer Curve</a:t>
          </a:r>
          <a:endParaRPr lang="en-US" sz="1400" b="1" u="sng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u="sng" kern="1200" dirty="0" smtClean="0">
              <a:solidFill>
                <a:srgbClr val="FF0000"/>
              </a:solidFill>
            </a:rPr>
            <a:t>HSL and LSL for ESR</a:t>
          </a:r>
          <a:endParaRPr lang="en-US" sz="1400" b="1" u="sng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Modification to Resource Node definition to include ESRs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Modifications to Regulation-Down and Regulation-Up Service definition to include ESRs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B050"/>
              </a:solidFill>
            </a:rPr>
            <a:t>Modifications to SCED definition to include ESRs</a:t>
          </a:r>
          <a:endParaRPr lang="en-US" sz="1400" kern="1200" dirty="0">
            <a:solidFill>
              <a:srgbClr val="00B050"/>
            </a:solidFill>
          </a:endParaRPr>
        </a:p>
      </dsp:txBody>
      <dsp:txXfrm rot="-5400000">
        <a:off x="1337505" y="69321"/>
        <a:ext cx="7131492" cy="1208954"/>
      </dsp:txXfrm>
    </dsp:sp>
    <dsp:sp modelId="{9157CD0E-B34F-4566-914F-D8639477085C}">
      <dsp:nvSpPr>
        <dsp:cNvPr id="0" name=""/>
        <dsp:cNvSpPr/>
      </dsp:nvSpPr>
      <dsp:spPr>
        <a:xfrm rot="5400000">
          <a:off x="-286608" y="2060631"/>
          <a:ext cx="1910722" cy="13375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3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Management Activities for the ERCOT System</a:t>
          </a:r>
          <a:endParaRPr lang="en-US" sz="800" b="0" kern="1200" dirty="0"/>
        </a:p>
      </dsp:txBody>
      <dsp:txXfrm rot="-5400000">
        <a:off x="1" y="2442776"/>
        <a:ext cx="1337505" cy="573217"/>
      </dsp:txXfrm>
    </dsp:sp>
    <dsp:sp modelId="{DD501655-91AC-4BA3-8324-9A42CC6FD655}">
      <dsp:nvSpPr>
        <dsp:cNvPr id="0" name=""/>
        <dsp:cNvSpPr/>
      </dsp:nvSpPr>
      <dsp:spPr>
        <a:xfrm rot="5400000">
          <a:off x="4314968" y="-1203439"/>
          <a:ext cx="1241969" cy="71968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Section 3.1.4.3 - Reports for Outages to include ESRs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i="0" kern="1200" dirty="0" smtClean="0"/>
            <a:t>Section 3.2.1 - Calculation of Aggregate Resource Capacity to include ESRs</a:t>
          </a:r>
          <a:endParaRPr lang="en-US" sz="1400" b="0" i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i="0" u="sng" kern="1200" dirty="0" smtClean="0">
              <a:solidFill>
                <a:srgbClr val="FF0000"/>
              </a:solidFill>
            </a:rPr>
            <a:t> Section 3.2.5 - Publication of Resource and Load Information to include ESRs</a:t>
          </a:r>
          <a:endParaRPr lang="en-US" sz="1400" b="1" i="0" u="sng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i="0" kern="1200" dirty="0" smtClean="0"/>
            <a:t>Section 3.3.2.1 – ESRs information in Outage Scheduler </a:t>
          </a:r>
          <a:endParaRPr lang="en-US" sz="1400" b="0" i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i="0" u="sng" kern="1200" dirty="0" smtClean="0">
              <a:solidFill>
                <a:srgbClr val="FF0000"/>
              </a:solidFill>
            </a:rPr>
            <a:t>Section 3.9.1 -  Current Operating Plan (COP) Criteria</a:t>
          </a:r>
          <a:endParaRPr lang="en-US" sz="1400" b="1" i="0" u="sng" kern="1200" dirty="0">
            <a:solidFill>
              <a:srgbClr val="FF0000"/>
            </a:solidFill>
          </a:endParaRPr>
        </a:p>
      </dsp:txBody>
      <dsp:txXfrm rot="-5400000">
        <a:off x="1337506" y="1834651"/>
        <a:ext cx="7136266" cy="1120713"/>
      </dsp:txXfrm>
    </dsp:sp>
    <dsp:sp modelId="{FC2D0F7C-90BC-4A80-815D-C0B89FDC4015}">
      <dsp:nvSpPr>
        <dsp:cNvPr id="0" name=""/>
        <dsp:cNvSpPr/>
      </dsp:nvSpPr>
      <dsp:spPr>
        <a:xfrm rot="5400000">
          <a:off x="-286608" y="3782167"/>
          <a:ext cx="1910722" cy="13375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4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Day-Ahead Operations</a:t>
          </a:r>
          <a:endParaRPr lang="en-US" sz="1200" b="0" kern="1200" dirty="0"/>
        </a:p>
      </dsp:txBody>
      <dsp:txXfrm rot="-5400000">
        <a:off x="1" y="4164312"/>
        <a:ext cx="1337505" cy="573217"/>
      </dsp:txXfrm>
    </dsp:sp>
    <dsp:sp modelId="{519CFC9E-AC0B-449F-A244-DBB811E80AD0}">
      <dsp:nvSpPr>
        <dsp:cNvPr id="0" name=""/>
        <dsp:cNvSpPr/>
      </dsp:nvSpPr>
      <dsp:spPr>
        <a:xfrm rot="5400000">
          <a:off x="4314968" y="518096"/>
          <a:ext cx="1241969" cy="71968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B050"/>
              </a:solidFill>
            </a:rPr>
            <a:t>Section 4.3– QSE Activities and Responsibilities in the Day-Ahead</a:t>
          </a:r>
          <a:endParaRPr lang="en-US" sz="1400" kern="1200" dirty="0">
            <a:solidFill>
              <a:srgbClr val="00B05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B050"/>
              </a:solidFill>
            </a:rPr>
            <a:t>Section 4.4.7.2– Ancillary Service Offers</a:t>
          </a:r>
          <a:endParaRPr lang="en-US" sz="1400" kern="1200" dirty="0">
            <a:solidFill>
              <a:srgbClr val="00B05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B050"/>
              </a:solidFill>
            </a:rPr>
            <a:t>Section 4.4.7.2.1– Ancillary Service Offer Criteria</a:t>
          </a:r>
          <a:endParaRPr lang="en-US" sz="1400" kern="1200" dirty="0">
            <a:solidFill>
              <a:srgbClr val="00B05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B050"/>
              </a:solidFill>
            </a:rPr>
            <a:t>Section 4.4.7.3.1– Ancillary Service Trade Criteria</a:t>
          </a:r>
          <a:endParaRPr lang="en-US" sz="1400" kern="1200" dirty="0">
            <a:solidFill>
              <a:srgbClr val="00B05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Section 4.4.9.2– Startup Offer and Minimum-Energy Offer</a:t>
          </a:r>
          <a:endParaRPr lang="en-US" sz="1400" kern="1200" dirty="0"/>
        </a:p>
      </dsp:txBody>
      <dsp:txXfrm rot="-5400000">
        <a:off x="1337506" y="3556186"/>
        <a:ext cx="7136266" cy="11207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AC9CA-94E7-426D-B7C0-C9A664AD99AD}">
      <dsp:nvSpPr>
        <dsp:cNvPr id="0" name=""/>
        <dsp:cNvSpPr/>
      </dsp:nvSpPr>
      <dsp:spPr>
        <a:xfrm rot="5400000">
          <a:off x="-108009" y="164754"/>
          <a:ext cx="1731024" cy="14129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4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/>
            <a:t>Day-Ahead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/>
            <a:t> Operations</a:t>
          </a:r>
          <a:endParaRPr lang="en-US" sz="1100" kern="1200" dirty="0"/>
        </a:p>
      </dsp:txBody>
      <dsp:txXfrm rot="-5400000">
        <a:off x="51048" y="712152"/>
        <a:ext cx="1412910" cy="318114"/>
      </dsp:txXfrm>
    </dsp:sp>
    <dsp:sp modelId="{5307FE82-0571-4412-85FF-1BF1BDF30B09}">
      <dsp:nvSpPr>
        <dsp:cNvPr id="0" name=""/>
        <dsp:cNvSpPr/>
      </dsp:nvSpPr>
      <dsp:spPr>
        <a:xfrm rot="5400000">
          <a:off x="4063484" y="-2398865"/>
          <a:ext cx="1125165" cy="61109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>
              <a:solidFill>
                <a:srgbClr val="00B050"/>
              </a:solidFill>
            </a:rPr>
            <a:t>Section 4.4.9.4.1– Mitigated Offer Cap</a:t>
          </a:r>
          <a:endParaRPr lang="en-US" sz="1300" b="0" u="none" kern="1200" dirty="0">
            <a:solidFill>
              <a:srgbClr val="00B05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/>
            <a:t>Section 4.4.9.4.2– Mitigated Offer Floor</a:t>
          </a:r>
          <a:endParaRPr lang="en-US" sz="1300" b="0" u="none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u="sng" kern="1200" dirty="0" smtClean="0">
              <a:solidFill>
                <a:srgbClr val="FF0000"/>
              </a:solidFill>
            </a:rPr>
            <a:t>Section 4.4.9.7– Energy Bid/Offer Curve (new)</a:t>
          </a:r>
          <a:endParaRPr lang="en-US" sz="1300" b="1" u="sng" kern="1200" dirty="0">
            <a:solidFill>
              <a:srgbClr val="FF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u="sng" kern="1200" dirty="0" smtClean="0">
              <a:solidFill>
                <a:srgbClr val="FF0000"/>
              </a:solidFill>
            </a:rPr>
            <a:t>Section 4.4.9.7.1– Energy Bid/Offer Curve Criteria (new)</a:t>
          </a:r>
          <a:endParaRPr lang="en-US" sz="1300" b="1" u="sng" kern="1200" dirty="0">
            <a:solidFill>
              <a:srgbClr val="FF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u="sng" kern="1200" dirty="0" smtClean="0">
              <a:solidFill>
                <a:srgbClr val="FF0000"/>
              </a:solidFill>
            </a:rPr>
            <a:t>Section 4.4.9.7.2– Energy Bid/Offer Curve Validation (new</a:t>
          </a:r>
          <a:r>
            <a:rPr lang="en-US" sz="1300" b="1" u="sng" kern="1200" dirty="0" smtClean="0"/>
            <a:t>)</a:t>
          </a:r>
          <a:endParaRPr lang="en-US" sz="1300" b="1" u="sng" kern="1200" dirty="0"/>
        </a:p>
      </dsp:txBody>
      <dsp:txXfrm rot="-5400000">
        <a:off x="1570584" y="148961"/>
        <a:ext cx="6056040" cy="1015313"/>
      </dsp:txXfrm>
    </dsp:sp>
    <dsp:sp modelId="{9157CD0E-B34F-4566-914F-D8639477085C}">
      <dsp:nvSpPr>
        <dsp:cNvPr id="0" name=""/>
        <dsp:cNvSpPr/>
      </dsp:nvSpPr>
      <dsp:spPr>
        <a:xfrm rot="5400000">
          <a:off x="-108009" y="1692743"/>
          <a:ext cx="1731024" cy="14129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4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0" kern="1200" dirty="0" smtClean="0"/>
            <a:t>Day-Ahead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0" kern="1200" dirty="0" smtClean="0"/>
            <a:t>Operations</a:t>
          </a:r>
          <a:endParaRPr lang="en-US" sz="1050" kern="1200" dirty="0"/>
        </a:p>
      </dsp:txBody>
      <dsp:txXfrm rot="-5400000">
        <a:off x="51048" y="2240141"/>
        <a:ext cx="1412910" cy="318114"/>
      </dsp:txXfrm>
    </dsp:sp>
    <dsp:sp modelId="{DD501655-91AC-4BA3-8324-9A42CC6FD655}">
      <dsp:nvSpPr>
        <dsp:cNvPr id="0" name=""/>
        <dsp:cNvSpPr/>
      </dsp:nvSpPr>
      <dsp:spPr>
        <a:xfrm rot="5400000">
          <a:off x="4513167" y="-1362380"/>
          <a:ext cx="1125165" cy="69172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>
              <a:solidFill>
                <a:srgbClr val="00B050"/>
              </a:solidFill>
            </a:rPr>
            <a:t>Section </a:t>
          </a:r>
          <a:r>
            <a:rPr lang="en-US" sz="1300" kern="1200" dirty="0" smtClean="0">
              <a:solidFill>
                <a:srgbClr val="00B050"/>
              </a:solidFill>
            </a:rPr>
            <a:t>4.4.10– Credit Requirements for DAM Bids and Offers</a:t>
          </a:r>
          <a:endParaRPr lang="en-US" sz="1300" kern="1200" dirty="0">
            <a:solidFill>
              <a:srgbClr val="00B05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>
              <a:solidFill>
                <a:srgbClr val="00B050"/>
              </a:solidFill>
            </a:rPr>
            <a:t>Section </a:t>
          </a:r>
          <a:r>
            <a:rPr lang="en-US" sz="1300" kern="1200" dirty="0" smtClean="0">
              <a:solidFill>
                <a:srgbClr val="00B050"/>
              </a:solidFill>
            </a:rPr>
            <a:t>4.5.1– DAM Clearing Process</a:t>
          </a:r>
          <a:endParaRPr lang="en-US" sz="1300" kern="1200" dirty="0">
            <a:solidFill>
              <a:srgbClr val="00B05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>
              <a:solidFill>
                <a:srgbClr val="00B050"/>
              </a:solidFill>
            </a:rPr>
            <a:t>Section </a:t>
          </a:r>
          <a:r>
            <a:rPr lang="en-US" sz="1300" kern="1200" dirty="0" smtClean="0">
              <a:solidFill>
                <a:srgbClr val="00B050"/>
              </a:solidFill>
            </a:rPr>
            <a:t>4.5.3– Communicating DAM Results</a:t>
          </a:r>
          <a:endParaRPr lang="en-US" sz="1300" kern="1200" dirty="0">
            <a:solidFill>
              <a:srgbClr val="00B05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/>
            <a:t>Section </a:t>
          </a:r>
          <a:r>
            <a:rPr lang="en-US" sz="1300" kern="1200" dirty="0" smtClean="0"/>
            <a:t>4.6.2.3– Day-Ahead Make-Whole Settlements</a:t>
          </a:r>
          <a:endParaRPr lang="en-US" sz="1300" kern="1200" dirty="0"/>
        </a:p>
      </dsp:txBody>
      <dsp:txXfrm rot="-5400000">
        <a:off x="1617100" y="1588613"/>
        <a:ext cx="6862373" cy="1015313"/>
      </dsp:txXfrm>
    </dsp:sp>
    <dsp:sp modelId="{FC2D0F7C-90BC-4A80-815D-C0B89FDC4015}">
      <dsp:nvSpPr>
        <dsp:cNvPr id="0" name=""/>
        <dsp:cNvSpPr/>
      </dsp:nvSpPr>
      <dsp:spPr>
        <a:xfrm rot="5400000">
          <a:off x="-212706" y="3325429"/>
          <a:ext cx="1985640" cy="14581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5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Transmission Security Analysis and RUC</a:t>
          </a:r>
          <a:endParaRPr lang="en-US" sz="1200" b="0" kern="1200" dirty="0"/>
        </a:p>
      </dsp:txBody>
      <dsp:txXfrm rot="-5400000">
        <a:off x="51049" y="3790741"/>
        <a:ext cx="1458131" cy="527509"/>
      </dsp:txXfrm>
    </dsp:sp>
    <dsp:sp modelId="{519CFC9E-AC0B-449F-A244-DBB811E80AD0}">
      <dsp:nvSpPr>
        <dsp:cNvPr id="0" name=""/>
        <dsp:cNvSpPr/>
      </dsp:nvSpPr>
      <dsp:spPr>
        <a:xfrm rot="5400000">
          <a:off x="4484730" y="340916"/>
          <a:ext cx="1125165" cy="68212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>
              <a:solidFill>
                <a:srgbClr val="00B050"/>
              </a:solidFill>
            </a:rPr>
            <a:t>Section </a:t>
          </a:r>
          <a:r>
            <a:rPr lang="en-US" sz="1300" kern="1200" dirty="0" smtClean="0">
              <a:solidFill>
                <a:srgbClr val="00B050"/>
              </a:solidFill>
            </a:rPr>
            <a:t>5.3– ERCOT Security Sequence Responsibilities</a:t>
          </a:r>
          <a:endParaRPr lang="en-US" sz="1300" kern="1200" dirty="0">
            <a:solidFill>
              <a:srgbClr val="00B05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>
              <a:solidFill>
                <a:srgbClr val="00B050"/>
              </a:solidFill>
            </a:rPr>
            <a:t>Section </a:t>
          </a:r>
          <a:r>
            <a:rPr lang="en-US" sz="1300" kern="1200" dirty="0" smtClean="0">
              <a:solidFill>
                <a:srgbClr val="00B050"/>
              </a:solidFill>
            </a:rPr>
            <a:t>5.4– QSE Security Sequence Responsibilities</a:t>
          </a:r>
          <a:endParaRPr lang="en-US" sz="1300" kern="1200" dirty="0">
            <a:solidFill>
              <a:srgbClr val="00B05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/>
            <a:t>Section </a:t>
          </a:r>
          <a:r>
            <a:rPr lang="en-US" sz="1300" kern="1200" dirty="0" smtClean="0"/>
            <a:t>5.7.1– RUC Make-Whole Payment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/>
            <a:t>Section </a:t>
          </a:r>
          <a:r>
            <a:rPr lang="en-US" sz="1300" kern="1200" dirty="0" smtClean="0"/>
            <a:t>5.7.2– RUC Clawback Charge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u="none" kern="1200" dirty="0" smtClean="0"/>
            <a:t>Section </a:t>
          </a:r>
          <a:r>
            <a:rPr lang="en-US" sz="1300" kern="1200" dirty="0" smtClean="0"/>
            <a:t>5.7.3– Payment When ERCOT Decommits a QSE-Committed Resource</a:t>
          </a:r>
          <a:endParaRPr lang="en-US" sz="1300" kern="1200" dirty="0"/>
        </a:p>
      </dsp:txBody>
      <dsp:txXfrm rot="-5400000">
        <a:off x="1636664" y="3243908"/>
        <a:ext cx="6766372" cy="10153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AC9CA-94E7-426D-B7C0-C9A664AD99AD}">
      <dsp:nvSpPr>
        <dsp:cNvPr id="0" name=""/>
        <dsp:cNvSpPr/>
      </dsp:nvSpPr>
      <dsp:spPr>
        <a:xfrm rot="5400000">
          <a:off x="-583857" y="353806"/>
          <a:ext cx="3157286" cy="19895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Section 6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Adjustment Period and Real-Time Operations  </a:t>
          </a:r>
          <a:endParaRPr lang="en-US" sz="1200" b="0" kern="1200" dirty="0"/>
        </a:p>
      </dsp:txBody>
      <dsp:txXfrm rot="-5400000">
        <a:off x="1" y="764735"/>
        <a:ext cx="1989571" cy="1167715"/>
      </dsp:txXfrm>
    </dsp:sp>
    <dsp:sp modelId="{5307FE82-0571-4412-85FF-1BF1BDF30B09}">
      <dsp:nvSpPr>
        <dsp:cNvPr id="0" name=""/>
        <dsp:cNvSpPr/>
      </dsp:nvSpPr>
      <dsp:spPr>
        <a:xfrm rot="5400000">
          <a:off x="4486696" y="-2169337"/>
          <a:ext cx="1736387" cy="62078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u="none" kern="1200" dirty="0" smtClean="0">
              <a:solidFill>
                <a:srgbClr val="00B050"/>
              </a:solidFill>
            </a:rPr>
            <a:t>Section 6.3– Adjustment Period and Real-Time Operations Timeline</a:t>
          </a:r>
          <a:endParaRPr lang="en-US" sz="1600" b="0" u="none" kern="1200" dirty="0">
            <a:solidFill>
              <a:srgbClr val="00B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u="none" kern="1200" dirty="0" smtClean="0">
              <a:solidFill>
                <a:srgbClr val="00B050"/>
              </a:solidFill>
            </a:rPr>
            <a:t>Section 6.3.1– Activities for the Adjustment Period</a:t>
          </a:r>
          <a:endParaRPr lang="en-US" sz="1600" b="0" u="none" kern="1200" dirty="0">
            <a:solidFill>
              <a:srgbClr val="00B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u="none" kern="1200" dirty="0" smtClean="0"/>
            <a:t>Section 6.4.2– Output Schedules</a:t>
          </a:r>
          <a:endParaRPr lang="en-US" sz="1600" b="0" u="none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u="none" kern="1200" dirty="0" smtClean="0"/>
            <a:t>Section 6.4.2.1– Output Schedules for Resources Other than Dynamically Scheduled Resources</a:t>
          </a:r>
          <a:endParaRPr lang="en-US" sz="1600" b="0" u="none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u="none" kern="1200" dirty="0" smtClean="0">
              <a:solidFill>
                <a:srgbClr val="00B050"/>
              </a:solidFill>
            </a:rPr>
            <a:t>Section 6.4.2.3– Output Schedule Criteria</a:t>
          </a:r>
          <a:endParaRPr lang="en-US" sz="1600" b="0" u="none" kern="1200" dirty="0">
            <a:solidFill>
              <a:srgbClr val="00B050"/>
            </a:solidFill>
          </a:endParaRPr>
        </a:p>
      </dsp:txBody>
      <dsp:txXfrm rot="-5400000">
        <a:off x="2250974" y="151148"/>
        <a:ext cx="6123069" cy="1566861"/>
      </dsp:txXfrm>
    </dsp:sp>
    <dsp:sp modelId="{9157CD0E-B34F-4566-914F-D8639477085C}">
      <dsp:nvSpPr>
        <dsp:cNvPr id="0" name=""/>
        <dsp:cNvSpPr/>
      </dsp:nvSpPr>
      <dsp:spPr>
        <a:xfrm rot="5400000">
          <a:off x="-245102" y="2731257"/>
          <a:ext cx="2474533" cy="19843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6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Adjustment Period and Real-Time Operations  </a:t>
          </a:r>
          <a:endParaRPr lang="en-US" sz="1200" kern="1200" dirty="0"/>
        </a:p>
      </dsp:txBody>
      <dsp:txXfrm rot="-5400000">
        <a:off x="1" y="3478318"/>
        <a:ext cx="1984328" cy="490205"/>
      </dsp:txXfrm>
    </dsp:sp>
    <dsp:sp modelId="{DD501655-91AC-4BA3-8324-9A42CC6FD655}">
      <dsp:nvSpPr>
        <dsp:cNvPr id="0" name=""/>
        <dsp:cNvSpPr/>
      </dsp:nvSpPr>
      <dsp:spPr>
        <a:xfrm rot="5400000">
          <a:off x="3970133" y="378797"/>
          <a:ext cx="1924088" cy="55074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B050"/>
              </a:solidFill>
            </a:rPr>
            <a:t>6.4.4– Energy Offer Curve</a:t>
          </a:r>
          <a:endParaRPr lang="en-US" sz="1600" kern="1200" dirty="0">
            <a:solidFill>
              <a:srgbClr val="00B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B050"/>
              </a:solidFill>
            </a:rPr>
            <a:t>6.5.1.2– Centralized Dispatch</a:t>
          </a:r>
          <a:endParaRPr lang="en-US" sz="1600" kern="1200" dirty="0">
            <a:solidFill>
              <a:srgbClr val="00B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B050"/>
              </a:solidFill>
            </a:rPr>
            <a:t>6.5.5.2– Operational Data Requirements</a:t>
          </a:r>
          <a:endParaRPr lang="en-US" sz="1600" kern="1200" dirty="0">
            <a:solidFill>
              <a:srgbClr val="00B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6.5.7.1.10– Network Security Analysis Processor and Security Violation Alarm</a:t>
          </a:r>
          <a:endParaRPr lang="en-US" sz="1600" kern="1200" dirty="0"/>
        </a:p>
      </dsp:txBody>
      <dsp:txXfrm rot="-5400000">
        <a:off x="2178455" y="2264401"/>
        <a:ext cx="5413518" cy="17362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AC9CA-94E7-426D-B7C0-C9A664AD99AD}">
      <dsp:nvSpPr>
        <dsp:cNvPr id="0" name=""/>
        <dsp:cNvSpPr/>
      </dsp:nvSpPr>
      <dsp:spPr>
        <a:xfrm rot="5400000">
          <a:off x="-402562" y="554453"/>
          <a:ext cx="3016263" cy="19708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Section 6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Adjustment Period and Real-Time Operations  </a:t>
          </a:r>
          <a:endParaRPr lang="en-US" sz="1200" b="0" kern="1200" dirty="0"/>
        </a:p>
      </dsp:txBody>
      <dsp:txXfrm rot="-5400000">
        <a:off x="120161" y="1017141"/>
        <a:ext cx="1970819" cy="1045444"/>
      </dsp:txXfrm>
    </dsp:sp>
    <dsp:sp modelId="{5307FE82-0571-4412-85FF-1BF1BDF30B09}">
      <dsp:nvSpPr>
        <dsp:cNvPr id="0" name=""/>
        <dsp:cNvSpPr/>
      </dsp:nvSpPr>
      <dsp:spPr>
        <a:xfrm rot="5400000">
          <a:off x="4434692" y="-1667060"/>
          <a:ext cx="1518388" cy="51578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0" u="none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>
              <a:solidFill>
                <a:srgbClr val="00B050"/>
              </a:solidFill>
            </a:rPr>
            <a:t>Section 6.5.7.1.12– Resource Limits</a:t>
          </a:r>
          <a:endParaRPr lang="en-US" sz="1400" b="0" u="none" kern="1200" dirty="0">
            <a:solidFill>
              <a:srgbClr val="00B05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>
              <a:solidFill>
                <a:srgbClr val="00B050"/>
              </a:solidFill>
            </a:rPr>
            <a:t>Section 6.5.7.2– Resource Limit Calculator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>
              <a:solidFill>
                <a:srgbClr val="00B050"/>
              </a:solidFill>
            </a:rPr>
            <a:t>Section 6.5.7.3– Security Constrained Economic Dispatch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>
              <a:solidFill>
                <a:srgbClr val="00B050"/>
              </a:solidFill>
            </a:rPr>
            <a:t>Section 6.5.7.3.1– Determination of Real-Time On-Line Reliability Deployment Price Adder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>
              <a:solidFill>
                <a:srgbClr val="00B050"/>
              </a:solidFill>
            </a:rPr>
            <a:t>Section 6.5.7.5– Ancillary Services Capacity Monitor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0" u="none" kern="1200" dirty="0" smtClean="0"/>
        </a:p>
      </dsp:txBody>
      <dsp:txXfrm rot="-5400000">
        <a:off x="2614964" y="226790"/>
        <a:ext cx="5083722" cy="1370144"/>
      </dsp:txXfrm>
    </dsp:sp>
    <dsp:sp modelId="{9157CD0E-B34F-4566-914F-D8639477085C}">
      <dsp:nvSpPr>
        <dsp:cNvPr id="0" name=""/>
        <dsp:cNvSpPr/>
      </dsp:nvSpPr>
      <dsp:spPr>
        <a:xfrm rot="5400000">
          <a:off x="-295030" y="2963690"/>
          <a:ext cx="2868259" cy="19656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6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Adjustment Period and Real-Time Operations  </a:t>
          </a:r>
          <a:endParaRPr lang="en-US" sz="1200" kern="1200" dirty="0"/>
        </a:p>
      </dsp:txBody>
      <dsp:txXfrm rot="-5400000">
        <a:off x="156288" y="3495186"/>
        <a:ext cx="1965625" cy="902634"/>
      </dsp:txXfrm>
    </dsp:sp>
    <dsp:sp modelId="{DD501655-91AC-4BA3-8324-9A42CC6FD655}">
      <dsp:nvSpPr>
        <dsp:cNvPr id="0" name=""/>
        <dsp:cNvSpPr/>
      </dsp:nvSpPr>
      <dsp:spPr>
        <a:xfrm rot="5400000">
          <a:off x="3580977" y="1102569"/>
          <a:ext cx="3140690" cy="54484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>
              <a:solidFill>
                <a:srgbClr val="00B050"/>
              </a:solidFill>
            </a:rPr>
            <a:t>Section </a:t>
          </a:r>
          <a:r>
            <a:rPr lang="en-US" sz="1400" kern="1200" dirty="0" smtClean="0">
              <a:solidFill>
                <a:srgbClr val="00B050"/>
              </a:solidFill>
            </a:rPr>
            <a:t>6.6.3.1– Real-Time Energy Imbalance Payment or Charge at a Resource Node</a:t>
          </a:r>
          <a:endParaRPr lang="en-US" sz="1400" kern="1200" dirty="0">
            <a:solidFill>
              <a:srgbClr val="00B05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>
              <a:solidFill>
                <a:srgbClr val="00B050"/>
              </a:solidFill>
            </a:rPr>
            <a:t>Section </a:t>
          </a:r>
          <a:r>
            <a:rPr lang="fr-FR" sz="1400" kern="1200" dirty="0" smtClean="0">
              <a:solidFill>
                <a:srgbClr val="00B050"/>
              </a:solidFill>
            </a:rPr>
            <a:t>6.6.5.1– Resource Base Point Deviation Charge</a:t>
          </a:r>
          <a:endParaRPr lang="en-US" sz="1400" kern="1200" dirty="0" smtClean="0">
            <a:solidFill>
              <a:srgbClr val="00B05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/>
            <a:t>Section </a:t>
          </a:r>
          <a:r>
            <a:rPr lang="en-US" sz="1400" kern="1200" dirty="0" smtClean="0"/>
            <a:t>6.6.5.1.1.3– Controllable Load Resource Base Point Deviation Charge for Over Consumption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/>
            <a:t>Section </a:t>
          </a:r>
          <a:r>
            <a:rPr lang="en-US" sz="1400" kern="1200" dirty="0" smtClean="0"/>
            <a:t>6.6.5.1.1.4– Controllable Load Resource Base Point Deviation Charge for Under Consumption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u="sng" kern="1200" dirty="0" smtClean="0">
              <a:solidFill>
                <a:srgbClr val="FF0000"/>
              </a:solidFill>
            </a:rPr>
            <a:t>Section 6.6.5.5– Energy Storage Resource Base Point Deviation Charge for Over Performance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u="sng" kern="1200" dirty="0" smtClean="0">
              <a:solidFill>
                <a:srgbClr val="FF0000"/>
              </a:solidFill>
            </a:rPr>
            <a:t>Section 6.6.5.5.1– Energy Storage Resource Base Point Deviation Charge for Under Performance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u="none" kern="1200" dirty="0" smtClean="0"/>
            <a:t>Section </a:t>
          </a:r>
          <a:r>
            <a:rPr lang="en-US" sz="1400" kern="1200" dirty="0" smtClean="0"/>
            <a:t>6.6.5.3– Resources Exempt from Deviation Charges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Section 6.6.7.1– Voltage Support Service Payments </a:t>
          </a:r>
        </a:p>
      </dsp:txBody>
      <dsp:txXfrm rot="-5400000">
        <a:off x="2427092" y="2409770"/>
        <a:ext cx="5295144" cy="28340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AC9CA-94E7-426D-B7C0-C9A664AD99AD}">
      <dsp:nvSpPr>
        <dsp:cNvPr id="0" name=""/>
        <dsp:cNvSpPr/>
      </dsp:nvSpPr>
      <dsp:spPr>
        <a:xfrm rot="5400000">
          <a:off x="-420822" y="494964"/>
          <a:ext cx="2805484" cy="19638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7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Congestion Revenue Rights</a:t>
          </a:r>
          <a:endParaRPr lang="en-US" sz="800" b="0" kern="1200" dirty="0"/>
        </a:p>
      </dsp:txBody>
      <dsp:txXfrm rot="-5400000">
        <a:off x="1" y="1056062"/>
        <a:ext cx="1963839" cy="841645"/>
      </dsp:txXfrm>
    </dsp:sp>
    <dsp:sp modelId="{5307FE82-0571-4412-85FF-1BF1BDF30B09}">
      <dsp:nvSpPr>
        <dsp:cNvPr id="0" name=""/>
        <dsp:cNvSpPr/>
      </dsp:nvSpPr>
      <dsp:spPr>
        <a:xfrm rot="5400000">
          <a:off x="4266063" y="-2149823"/>
          <a:ext cx="1966113" cy="65705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u="none" kern="1200" dirty="0" smtClean="0">
              <a:solidFill>
                <a:schemeClr val="tx1"/>
              </a:solidFill>
            </a:rPr>
            <a:t>Section 7.9.1.3– Minimum and Maximum Resource Prices </a:t>
          </a:r>
          <a:endParaRPr lang="en-US" sz="1800" b="0" u="none" kern="1200" dirty="0">
            <a:solidFill>
              <a:schemeClr val="tx1"/>
            </a:solidFill>
          </a:endParaRPr>
        </a:p>
      </dsp:txBody>
      <dsp:txXfrm rot="-5400000">
        <a:off x="1963840" y="248378"/>
        <a:ext cx="6474582" cy="1774157"/>
      </dsp:txXfrm>
    </dsp:sp>
    <dsp:sp modelId="{9157CD0E-B34F-4566-914F-D8639477085C}">
      <dsp:nvSpPr>
        <dsp:cNvPr id="0" name=""/>
        <dsp:cNvSpPr/>
      </dsp:nvSpPr>
      <dsp:spPr>
        <a:xfrm rot="5400000">
          <a:off x="-420822" y="3022670"/>
          <a:ext cx="2805484" cy="19638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Section 8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Performance Monitoring </a:t>
          </a:r>
        </a:p>
      </dsp:txBody>
      <dsp:txXfrm rot="-5400000">
        <a:off x="1" y="3583768"/>
        <a:ext cx="1963839" cy="841645"/>
      </dsp:txXfrm>
    </dsp:sp>
    <dsp:sp modelId="{DD501655-91AC-4BA3-8324-9A42CC6FD655}">
      <dsp:nvSpPr>
        <dsp:cNvPr id="0" name=""/>
        <dsp:cNvSpPr/>
      </dsp:nvSpPr>
      <dsp:spPr>
        <a:xfrm rot="5400000">
          <a:off x="4337337" y="228349"/>
          <a:ext cx="1823564" cy="65705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B050"/>
              </a:solidFill>
            </a:rPr>
            <a:t>Section 8.1.1.2.1.1– Regulation Service Qualification</a:t>
          </a:r>
          <a:endParaRPr lang="en-US" sz="1600" kern="1200" dirty="0">
            <a:solidFill>
              <a:srgbClr val="00B05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B050"/>
              </a:solidFill>
            </a:rPr>
            <a:t>Section 8.1.1.2.1.2– Responsive Reserve Service Qualification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u="sng" kern="1200" dirty="0" smtClean="0">
              <a:solidFill>
                <a:srgbClr val="FF0000"/>
              </a:solidFill>
            </a:rPr>
            <a:t>Section 8.1.1.4.1– Regulation </a:t>
          </a:r>
          <a:r>
            <a:rPr lang="en-US" sz="1600" b="1" u="sng" kern="1200" dirty="0" smtClean="0">
              <a:solidFill>
                <a:srgbClr val="00B050"/>
              </a:solidFill>
            </a:rPr>
            <a:t>Service and Generation </a:t>
          </a:r>
          <a:r>
            <a:rPr lang="en-US" sz="1600" b="1" u="sng" kern="1200" dirty="0" smtClean="0">
              <a:solidFill>
                <a:srgbClr val="FF0000"/>
              </a:solidFill>
            </a:rPr>
            <a:t>Resource/Controllable Load Resource Energy Deployment Performance </a:t>
          </a:r>
        </a:p>
      </dsp:txBody>
      <dsp:txXfrm rot="-5400000">
        <a:off x="1963840" y="2690866"/>
        <a:ext cx="6481541" cy="1645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-- April 16, 2020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BESTF -- April 16, 2020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BESTF -- April 16,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769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200">
                <a:solidFill>
                  <a:schemeClr val="tx1"/>
                </a:solidFill>
              </a:defRPr>
            </a:lvl3pPr>
            <a:lvl4pPr>
              <a:defRPr sz="21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57613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19955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pl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6407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BESTF -- April 16, 2020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58200" y="65416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200" smtClean="0">
                <a:solidFill>
                  <a:srgbClr val="5B6770"/>
                </a:solidFill>
              </a:rPr>
              <a:pPr algn="ctr"/>
              <a:t>‹#›</a:t>
            </a:fld>
            <a:endParaRPr lang="en-US" sz="1200" dirty="0">
              <a:solidFill>
                <a:srgbClr val="5B6770"/>
              </a:solidFill>
            </a:endParaRPr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254194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enneth.Ragsdale@ercot.com" TargetMode="External"/><Relationship Id="rId2" Type="http://schemas.openxmlformats.org/officeDocument/2006/relationships/hyperlink" Target="mailto:Sandip.Sharma@ercot.com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 smtClean="0">
                <a:solidFill>
                  <a:schemeClr val="tx2"/>
                </a:solidFill>
              </a:rPr>
              <a:t>NPRR </a:t>
            </a:r>
            <a:r>
              <a:rPr lang="da-DK" sz="2800" b="1" dirty="0">
                <a:solidFill>
                  <a:schemeClr val="tx2"/>
                </a:solidFill>
              </a:rPr>
              <a:t>1014 </a:t>
            </a:r>
            <a:endParaRPr lang="da-DK" sz="2800" b="1" dirty="0" smtClean="0">
              <a:solidFill>
                <a:schemeClr val="tx2"/>
              </a:solidFill>
            </a:endParaRPr>
          </a:p>
          <a:p>
            <a:r>
              <a:rPr lang="da-DK" sz="2800" b="1" dirty="0" smtClean="0">
                <a:solidFill>
                  <a:schemeClr val="tx2"/>
                </a:solidFill>
              </a:rPr>
              <a:t>Single </a:t>
            </a:r>
            <a:r>
              <a:rPr lang="da-DK" sz="2800" b="1" dirty="0">
                <a:solidFill>
                  <a:schemeClr val="tx2"/>
                </a:solidFill>
              </a:rPr>
              <a:t>Model </a:t>
            </a:r>
            <a:r>
              <a:rPr lang="da-DK" sz="2800" b="1" dirty="0" smtClean="0">
                <a:solidFill>
                  <a:schemeClr val="tx2"/>
                </a:solidFill>
              </a:rPr>
              <a:t>Energy Storage Resource </a:t>
            </a:r>
            <a:r>
              <a:rPr lang="da-DK" sz="2000" b="1" dirty="0" smtClean="0">
                <a:solidFill>
                  <a:schemeClr val="tx2"/>
                </a:solidFill>
              </a:rPr>
              <a:t>(Overview and review Process)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BESTF Meeting 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April 16, 2020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BESTF #4:  NPRR 1014 Single Model ESR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142228"/>
              </p:ext>
            </p:extLst>
          </p:nvPr>
        </p:nvGraphicFramePr>
        <p:xfrm>
          <a:off x="304800" y="914400"/>
          <a:ext cx="8534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--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72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BESTF #4:  NPRR 1014 Single Model ESR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582488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--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3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BESTF #4:  NPRR 1014 Single Model ESR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526575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--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4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BESTF #4:  NPRR 1014 Single Model ESR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686364"/>
              </p:ext>
            </p:extLst>
          </p:nvPr>
        </p:nvGraphicFramePr>
        <p:xfrm>
          <a:off x="554636" y="762000"/>
          <a:ext cx="8284564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--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28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BESTF #4:  NPRR 1014 Single Model ESR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785731"/>
              </p:ext>
            </p:extLst>
          </p:nvPr>
        </p:nvGraphicFramePr>
        <p:xfrm>
          <a:off x="304800" y="914400"/>
          <a:ext cx="8534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--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8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9620"/>
            <a:ext cx="8534400" cy="5478780"/>
          </a:xfrm>
        </p:spPr>
        <p:txBody>
          <a:bodyPr/>
          <a:lstStyle/>
          <a:p>
            <a:r>
              <a:rPr lang="en-US" sz="2400" dirty="0" smtClean="0"/>
              <a:t>Discuss Schedule for discussing NPRR 1014</a:t>
            </a:r>
          </a:p>
          <a:p>
            <a:pPr lvl="1"/>
            <a:r>
              <a:rPr lang="en-US" sz="2000" dirty="0" smtClean="0"/>
              <a:t>Spreadsheet Schedule</a:t>
            </a:r>
          </a:p>
          <a:p>
            <a:r>
              <a:rPr lang="en-US" sz="2400" dirty="0" smtClean="0"/>
              <a:t>Feedback process </a:t>
            </a:r>
          </a:p>
          <a:p>
            <a:pPr lvl="1"/>
            <a:r>
              <a:rPr lang="en-US" sz="2000" dirty="0" smtClean="0"/>
              <a:t>ERCOT will collect feedback and vet it at the BESTF</a:t>
            </a:r>
          </a:p>
          <a:p>
            <a:pPr lvl="1"/>
            <a:r>
              <a:rPr lang="en-US" sz="2000" dirty="0" smtClean="0"/>
              <a:t>MPs </a:t>
            </a:r>
            <a:r>
              <a:rPr lang="en-US" sz="2000" dirty="0"/>
              <a:t>encouraged to send Revision Request </a:t>
            </a:r>
            <a:r>
              <a:rPr lang="en-US" sz="2000" dirty="0" smtClean="0"/>
              <a:t>redlines, comments and questions for BESTF </a:t>
            </a:r>
            <a:r>
              <a:rPr lang="en-US" sz="2000" dirty="0"/>
              <a:t>consideration to </a:t>
            </a:r>
            <a:r>
              <a:rPr lang="en-US" sz="2000" dirty="0" smtClean="0"/>
              <a:t>the BESTF email exploder or </a:t>
            </a:r>
            <a:r>
              <a:rPr lang="en-US" sz="2000" dirty="0" smtClean="0">
                <a:hlinkClick r:id="rId2"/>
              </a:rPr>
              <a:t>Sandip.Sharma@ercot.com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3"/>
              </a:rPr>
              <a:t>Kenneth.Ragsdale@ercot.com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Similar “turn around” as with KTCs</a:t>
            </a:r>
          </a:p>
          <a:p>
            <a:pPr lvl="1"/>
            <a:r>
              <a:rPr lang="en-US" sz="2000" dirty="0" smtClean="0"/>
              <a:t>Comments can be on any section of the NPRR but want to systematically step through the NPRR.</a:t>
            </a:r>
          </a:p>
          <a:p>
            <a:pPr lvl="1"/>
            <a:r>
              <a:rPr lang="en-US" sz="2000" dirty="0" smtClean="0"/>
              <a:t>You </a:t>
            </a:r>
            <a:r>
              <a:rPr lang="en-US" sz="2000" dirty="0"/>
              <a:t>can also submit formal comments through the RR process.</a:t>
            </a:r>
          </a:p>
          <a:p>
            <a:r>
              <a:rPr lang="en-US" sz="2400" dirty="0"/>
              <a:t>As BESTF achieves consensus on edits for the NPRR, ERCOT will collect these items and file ERCOT comments on NPRR 1014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--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69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0"/>
            <a:ext cx="5155367" cy="838200"/>
          </a:xfrm>
        </p:spPr>
        <p:txBody>
          <a:bodyPr/>
          <a:lstStyle/>
          <a:p>
            <a:pPr algn="ctr"/>
            <a:r>
              <a:rPr lang="en-US" sz="3600" dirty="0" smtClean="0"/>
              <a:t>Questions??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BESTF -- April 16,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9168"/>
            <a:ext cx="8458200" cy="518318"/>
          </a:xfrm>
        </p:spPr>
        <p:txBody>
          <a:bodyPr/>
          <a:lstStyle/>
          <a:p>
            <a:r>
              <a:rPr lang="en-US" dirty="0" smtClean="0"/>
              <a:t>ERCOT Evolution for Battery Energy Storage Resources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7488" y="704802"/>
            <a:ext cx="8068751" cy="1933435"/>
            <a:chOff x="317488" y="704802"/>
            <a:chExt cx="8068751" cy="1933435"/>
          </a:xfrm>
        </p:grpSpPr>
        <p:sp>
          <p:nvSpPr>
            <p:cNvPr id="3" name="TextBox 2"/>
            <p:cNvSpPr txBox="1"/>
            <p:nvPr/>
          </p:nvSpPr>
          <p:spPr>
            <a:xfrm>
              <a:off x="1671734" y="704802"/>
              <a:ext cx="13227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     Registration</a:t>
              </a:r>
              <a:endParaRPr lang="en-US" sz="1200" dirty="0">
                <a:solidFill>
                  <a:srgbClr val="003865">
                    <a:lumMod val="90000"/>
                    <a:lumOff val="10000"/>
                  </a:srgbClr>
                </a:solidFill>
              </a:endParaRPr>
            </a:p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(RARF or RIOO)</a:t>
              </a:r>
            </a:p>
          </p:txBody>
        </p:sp>
        <p:sp>
          <p:nvSpPr>
            <p:cNvPr id="25" name="Rounded Rectangle 24"/>
            <p:cNvSpPr>
              <a:spLocks noChangeArrowheads="1"/>
            </p:cNvSpPr>
            <p:nvPr/>
          </p:nvSpPr>
          <p:spPr bwMode="auto">
            <a:xfrm>
              <a:off x="317488" y="1159313"/>
              <a:ext cx="7938752" cy="1478924"/>
            </a:xfrm>
            <a:prstGeom prst="roundRect">
              <a:avLst>
                <a:gd name="adj" fmla="val 10282"/>
              </a:avLst>
            </a:prstGeom>
            <a:gradFill>
              <a:gsLst>
                <a:gs pos="0">
                  <a:schemeClr val="tx2">
                    <a:lumMod val="25000"/>
                    <a:lumOff val="75000"/>
                  </a:schemeClr>
                </a:gs>
                <a:gs pos="66000">
                  <a:schemeClr val="bg1"/>
                </a:gs>
                <a:gs pos="100000">
                  <a:schemeClr val="bg1"/>
                </a:gs>
              </a:gsLst>
              <a:lin ang="16200000" scaled="1"/>
            </a:gradFill>
            <a:ln w="12700" algn="ctr">
              <a:solidFill>
                <a:schemeClr val="tx2">
                  <a:lumMod val="90000"/>
                  <a:lumOff val="1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5B6770">
                    <a:lumMod val="75000"/>
                  </a:srgb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85062" y="798428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Siebel, NMMS, EMS, MMS, Settlements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7000" y="830793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890C58">
                      <a:lumMod val="60000"/>
                      <a:lumOff val="40000"/>
                    </a:srgbClr>
                  </a:solidFill>
                </a:rPr>
                <a:t>Phase</a:t>
              </a:r>
              <a:endParaRPr lang="en-US" dirty="0">
                <a:solidFill>
                  <a:srgbClr val="890C58">
                    <a:lumMod val="60000"/>
                    <a:lumOff val="40000"/>
                  </a:srgbClr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503057" y="1434971"/>
              <a:ext cx="759853" cy="6874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A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027404" y="1255286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 rot="10800000">
              <a:off x="5900970" y="2041399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5900970" y="1227319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Isosceles Triangle 30"/>
            <p:cNvSpPr/>
            <p:nvPr/>
          </p:nvSpPr>
          <p:spPr>
            <a:xfrm rot="10800000">
              <a:off x="2075058" y="2082844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1548" y="1307681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12802" y="1303262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88452" y="2089568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25980" y="2017089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7075" y="2268847"/>
              <a:ext cx="6445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Today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</p:grpSp>
      <p:sp>
        <p:nvSpPr>
          <p:cNvPr id="27" name="Rounded Rectangle 30"/>
          <p:cNvSpPr>
            <a:spLocks noChangeArrowheads="1"/>
          </p:cNvSpPr>
          <p:nvPr/>
        </p:nvSpPr>
        <p:spPr bwMode="auto">
          <a:xfrm>
            <a:off x="317488" y="4648200"/>
            <a:ext cx="8045169" cy="1503087"/>
          </a:xfrm>
          <a:prstGeom prst="roundRect">
            <a:avLst>
              <a:gd name="adj" fmla="val 10282"/>
            </a:avLst>
          </a:prstGeom>
          <a:solidFill>
            <a:srgbClr val="92D050"/>
          </a:soli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03058" y="4856797"/>
            <a:ext cx="759853" cy="68744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039711" y="4868484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06752" y="4878255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27403" y="5024190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94444" y="5022803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" y="5628510"/>
            <a:ext cx="1505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EMS Upgrade + RTC Go-Live</a:t>
            </a:r>
            <a:endParaRPr lang="en-US" sz="1200" b="1" dirty="0">
              <a:solidFill>
                <a:srgbClr val="5B677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173790" y="1303262"/>
            <a:ext cx="4352080" cy="1234702"/>
            <a:chOff x="2173790" y="1303262"/>
            <a:chExt cx="4352080" cy="1234702"/>
          </a:xfrm>
        </p:grpSpPr>
        <p:grpSp>
          <p:nvGrpSpPr>
            <p:cNvPr id="5" name="Group 4"/>
            <p:cNvGrpSpPr/>
            <p:nvPr/>
          </p:nvGrpSpPr>
          <p:grpSpPr>
            <a:xfrm>
              <a:off x="3105777" y="1303262"/>
              <a:ext cx="1781239" cy="1234702"/>
              <a:chOff x="3105777" y="1303262"/>
              <a:chExt cx="1781239" cy="1234702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3526302" y="1368413"/>
                <a:ext cx="1360714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5B6770"/>
                    </a:solidFill>
                  </a:rPr>
                  <a:t>Mark the GR and CLR so that it can be seen they are a pair</a:t>
                </a:r>
                <a:endParaRPr lang="en-US" sz="1400" b="1" dirty="0">
                  <a:solidFill>
                    <a:srgbClr val="5B6770"/>
                  </a:solidFill>
                </a:endParaRPr>
              </a:p>
            </p:txBody>
          </p:sp>
          <p:sp>
            <p:nvSpPr>
              <p:cNvPr id="51" name="Right Brace 50"/>
              <p:cNvSpPr/>
              <p:nvPr/>
            </p:nvSpPr>
            <p:spPr>
              <a:xfrm>
                <a:off x="3105777" y="1303262"/>
                <a:ext cx="365760" cy="1232049"/>
              </a:xfrm>
              <a:prstGeom prst="rightBrace">
                <a:avLst>
                  <a:gd name="adj1" fmla="val 30762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5B6770"/>
                  </a:solidFill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2223588" y="2226865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060392" y="2178180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48614" y="1585462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73790" y="1593843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</p:grpSp>
      <p:sp>
        <p:nvSpPr>
          <p:cNvPr id="16" name="Rounded Rectangle 30"/>
          <p:cNvSpPr>
            <a:spLocks noChangeArrowheads="1"/>
          </p:cNvSpPr>
          <p:nvPr/>
        </p:nvSpPr>
        <p:spPr bwMode="auto">
          <a:xfrm>
            <a:off x="297710" y="2789198"/>
            <a:ext cx="8025391" cy="1653396"/>
          </a:xfrm>
          <a:prstGeom prst="roundRect">
            <a:avLst>
              <a:gd name="adj" fmla="val 10282"/>
            </a:avLst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66000">
                <a:schemeClr val="bg1"/>
              </a:gs>
              <a:gs pos="100000">
                <a:schemeClr val="bg1"/>
              </a:gs>
            </a:gsLst>
            <a:lin ang="16200000" scaled="1"/>
          </a:gra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1400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07000" y="3091196"/>
            <a:ext cx="759853" cy="756186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27404" y="3242750"/>
            <a:ext cx="1030869" cy="97606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>
            <a:stCxn id="38" idx="3"/>
          </p:cNvCxnSpPr>
          <p:nvPr/>
        </p:nvCxnSpPr>
        <p:spPr>
          <a:xfrm flipV="1">
            <a:off x="3058273" y="3166318"/>
            <a:ext cx="2763949" cy="564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8" idx="3"/>
          </p:cNvCxnSpPr>
          <p:nvPr/>
        </p:nvCxnSpPr>
        <p:spPr>
          <a:xfrm>
            <a:off x="3058273" y="3730783"/>
            <a:ext cx="2842695" cy="101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7043" y="3965223"/>
            <a:ext cx="86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5B6770"/>
                </a:solidFill>
              </a:rPr>
              <a:t>By Dec 31, 2020</a:t>
            </a:r>
            <a:endParaRPr lang="en-US" sz="1050" b="1" dirty="0">
              <a:solidFill>
                <a:srgbClr val="5B677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 flipV="1">
            <a:off x="5875044" y="2887995"/>
            <a:ext cx="721217" cy="59618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>
          <a:xfrm rot="10800000">
            <a:off x="5915439" y="3730440"/>
            <a:ext cx="763893" cy="50074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42883" y="3384724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67101" y="2940660"/>
            <a:ext cx="537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GR</a:t>
            </a:r>
            <a:endParaRPr lang="en-US" b="1" dirty="0">
              <a:solidFill>
                <a:srgbClr val="5B677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42604" y="3240434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24580" y="3688224"/>
            <a:ext cx="537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CLR</a:t>
            </a:r>
            <a:endParaRPr lang="en-US" sz="1200" b="1" dirty="0">
              <a:solidFill>
                <a:srgbClr val="5B677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075880" y="3851981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21734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7" grpId="0" animBg="1"/>
      <p:bldP spid="40" grpId="0" animBg="1"/>
      <p:bldP spid="41" grpId="0" animBg="1"/>
      <p:bldP spid="42" grpId="0"/>
      <p:bldP spid="43" grpId="0"/>
      <p:bldP spid="50" grpId="0"/>
      <p:bldP spid="16" grpId="0" animBg="1"/>
      <p:bldP spid="36" grpId="0" animBg="1"/>
      <p:bldP spid="38" grpId="0" animBg="1"/>
      <p:bldP spid="49" grpId="0"/>
      <p:bldP spid="59" grpId="0" animBg="1"/>
      <p:bldP spid="60" grpId="0" animBg="1"/>
      <p:bldP spid="61" grpId="0"/>
      <p:bldP spid="66" grpId="0"/>
      <p:bldP spid="67" grpId="0"/>
      <p:bldP spid="68" grpId="0"/>
      <p:bldP spid="7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ERCOT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8254</TotalTime>
  <Words>812</Words>
  <Application>Microsoft Office PowerPoint</Application>
  <PresentationFormat>On-screen Show (4:3)</PresentationFormat>
  <Paragraphs>151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1_Office Theme</vt:lpstr>
      <vt:lpstr>PowerPoint Presentation</vt:lpstr>
      <vt:lpstr>BESTF #4:  NPRR 1014 Single Model ESR</vt:lpstr>
      <vt:lpstr>BESTF #4:  NPRR 1014 Single Model ESR</vt:lpstr>
      <vt:lpstr>BESTF #4:  NPRR 1014 Single Model ESR</vt:lpstr>
      <vt:lpstr>BESTF #4:  NPRR 1014 Single Model ESR</vt:lpstr>
      <vt:lpstr>BESTF #4:  NPRR 1014 Single Model ESR</vt:lpstr>
      <vt:lpstr>Next Steps</vt:lpstr>
      <vt:lpstr>Questions??</vt:lpstr>
      <vt:lpstr>ERCOT Evolution for Battery Energy Storage Resources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Sandip</cp:lastModifiedBy>
  <cp:revision>67</cp:revision>
  <cp:lastPrinted>2016-01-21T20:53:15Z</cp:lastPrinted>
  <dcterms:created xsi:type="dcterms:W3CDTF">2016-01-21T15:20:31Z</dcterms:created>
  <dcterms:modified xsi:type="dcterms:W3CDTF">2020-04-13T20:18:36Z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