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04/01/2020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04/07/2020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669626"/>
              </p:ext>
            </p:extLst>
          </p:nvPr>
        </p:nvGraphicFramePr>
        <p:xfrm>
          <a:off x="380994" y="1066792"/>
          <a:ext cx="8382000" cy="4876800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67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120,867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287,935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408,802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5,707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89,078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230,635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319,713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84,425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245,672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65,380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108,941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345,070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97,148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335,281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359,021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2,292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126,031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255,608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381,639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142,418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288,116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January 2020 </a:t>
            </a:r>
            <a:r>
              <a:rPr lang="en-US" altLang="en-US" dirty="0" smtClean="0"/>
              <a:t>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January 2020 </a:t>
            </a:r>
            <a:r>
              <a:rPr lang="en-US" altLang="en-US" dirty="0" smtClean="0"/>
              <a:t>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January 2020 </a:t>
            </a:r>
            <a:r>
              <a:rPr lang="en-US" altLang="en-US" sz="2400" dirty="0" smtClean="0">
                <a:solidFill>
                  <a:schemeClr val="tx1"/>
                </a:solidFill>
              </a:rPr>
              <a:t>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309085"/>
              </p:ext>
            </p:extLst>
          </p:nvPr>
        </p:nvGraphicFramePr>
        <p:xfrm>
          <a:off x="2158985" y="1109662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2,422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1,375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741020"/>
              </p:ext>
            </p:extLst>
          </p:nvPr>
        </p:nvGraphicFramePr>
        <p:xfrm>
          <a:off x="4152885" y="529589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85" y="529589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January 2020 </a:t>
            </a:r>
            <a:r>
              <a:rPr lang="en-US" altLang="en-US" sz="2000" dirty="0" smtClean="0">
                <a:solidFill>
                  <a:schemeClr val="tx1"/>
                </a:solidFill>
              </a:rPr>
              <a:t>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4498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529"/>
            <a:ext cx="9144000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91400" y="2591666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056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January 2020 </a:t>
            </a:r>
            <a:r>
              <a:rPr lang="en-US" altLang="en-US" sz="1800" dirty="0" smtClean="0">
                <a:solidFill>
                  <a:schemeClr val="tx1"/>
                </a:solidFill>
              </a:rPr>
              <a:t>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97074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326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January 2020 </a:t>
            </a:r>
            <a:r>
              <a:rPr lang="en-US" altLang="en-US" sz="1800" dirty="0" smtClean="0">
                <a:solidFill>
                  <a:schemeClr val="tx1"/>
                </a:solidFill>
              </a:rPr>
              <a:t>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12835</TotalTime>
  <Words>1106</Words>
  <Application>Microsoft Office PowerPoint</Application>
  <PresentationFormat>On-screen Show (4:3)</PresentationFormat>
  <Paragraphs>358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January 2020 - IAG/IAL Statistics</vt:lpstr>
      <vt:lpstr>Top 10 - January 2020 - IAG/IAL % Greater Than 1% of Enrollments With number of months Greater Than 1%  </vt:lpstr>
      <vt:lpstr>Top 10 - 12 Month Average IAG/IAL % Greater Than 1% of Enrollments thru January 2020 With number of months Greater Than 1% </vt:lpstr>
      <vt:lpstr>Explanation of IAG/IAL Slides Data</vt:lpstr>
      <vt:lpstr>Explanation of IAG/IAL Slides Data (Cont)</vt:lpstr>
      <vt:lpstr>Top - 12 Month Average Rescission % Greater Than 1% of Switches thru January 2020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Michelsen, David</cp:lastModifiedBy>
  <cp:revision>334</cp:revision>
  <cp:lastPrinted>2016-01-21T20:53:15Z</cp:lastPrinted>
  <dcterms:created xsi:type="dcterms:W3CDTF">2016-01-21T15:20:31Z</dcterms:created>
  <dcterms:modified xsi:type="dcterms:W3CDTF">2020-04-01T16:25:23Z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