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41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April </a:t>
            </a:r>
            <a:r>
              <a:rPr lang="en-US" b="1" dirty="0" smtClean="0">
                <a:solidFill>
                  <a:srgbClr val="000000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03/15/20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March </a:t>
            </a:r>
            <a:r>
              <a:rPr lang="en-US" sz="1600" b="1" kern="0" dirty="0" smtClean="0">
                <a:solidFill>
                  <a:srgbClr val="000000"/>
                </a:solidFill>
              </a:rPr>
              <a:t>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03/16/20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03/18/20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03/19/20 </a:t>
            </a:r>
            <a:r>
              <a:rPr lang="en-US" sz="1600" dirty="0"/>
              <a:t>– Planned Maintenance (Site Failover – MPIM, Retail </a:t>
            </a:r>
            <a:r>
              <a:rPr lang="en-US" sz="1600" dirty="0" smtClean="0"/>
              <a:t>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03/18/20 9:51 </a:t>
            </a:r>
            <a:r>
              <a:rPr lang="en-US" sz="1600" dirty="0"/>
              <a:t>AM – </a:t>
            </a:r>
            <a:r>
              <a:rPr lang="en-US" sz="1600" dirty="0" smtClean="0"/>
              <a:t>10:06 AM </a:t>
            </a:r>
            <a:r>
              <a:rPr lang="en-US" sz="1600" dirty="0"/>
              <a:t>– Access to the MIS UI may have been intermittent.  The MIS API was not impacted.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05000"/>
            <a:ext cx="8534400" cy="157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135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148</cp:revision>
  <cp:lastPrinted>2016-01-21T20:53:15Z</cp:lastPrinted>
  <dcterms:created xsi:type="dcterms:W3CDTF">2016-01-21T15:20:31Z</dcterms:created>
  <dcterms:modified xsi:type="dcterms:W3CDTF">2020-04-03T23:49:06Z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