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04/01/2020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04/07/2020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69626"/>
              </p:ext>
            </p:extLst>
          </p:nvPr>
        </p:nvGraphicFramePr>
        <p:xfrm>
          <a:off x="380994" y="1066792"/>
          <a:ext cx="8382000" cy="487680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January 2020 </a:t>
            </a:r>
            <a:r>
              <a:rPr lang="en-US" altLang="en-US" dirty="0" smtClean="0"/>
              <a:t>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January 2020 </a:t>
            </a:r>
            <a:r>
              <a:rPr lang="en-US" altLang="en-US" dirty="0" smtClean="0"/>
              <a:t>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January 2020 </a:t>
            </a:r>
            <a:r>
              <a:rPr lang="en-US" altLang="en-US" sz="2400" dirty="0" smtClean="0">
                <a:solidFill>
                  <a:schemeClr val="tx1"/>
                </a:solidFill>
              </a:rPr>
              <a:t>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09085"/>
              </p:ext>
            </p:extLst>
          </p:nvPr>
        </p:nvGraphicFramePr>
        <p:xfrm>
          <a:off x="2158985" y="110966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741020"/>
              </p:ext>
            </p:extLst>
          </p:nvPr>
        </p:nvGraphicFramePr>
        <p:xfrm>
          <a:off x="4152885" y="52958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5" y="52958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January 2020 </a:t>
            </a:r>
            <a:r>
              <a:rPr lang="en-US" altLang="en-US" sz="2000" dirty="0" smtClean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498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529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91400" y="25916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05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2020 </a:t>
            </a:r>
            <a:r>
              <a:rPr lang="en-US" altLang="en-US" sz="1800" dirty="0" smtClean="0">
                <a:solidFill>
                  <a:schemeClr val="tx1"/>
                </a:solidFill>
              </a:rPr>
              <a:t>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97074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32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2020 </a:t>
            </a:r>
            <a:r>
              <a:rPr lang="en-US" altLang="en-US" sz="1800" dirty="0" smtClean="0">
                <a:solidFill>
                  <a:schemeClr val="tx1"/>
                </a:solidFill>
              </a:rPr>
              <a:t>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12835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January 2020 - IAG/IAL Statistics</vt:lpstr>
      <vt:lpstr>Top 10 - January 2020 - IAG/IAL % Greater Than 1% of Enrollments With number of months Greater Than 1%  </vt:lpstr>
      <vt:lpstr>Top 10 - 12 Month Average IAG/IAL % Greater Than 1% of Enrollments thru January 2020 With number of months Greater Than 1% </vt:lpstr>
      <vt:lpstr>Explanation of IAG/IAL Slides Data</vt:lpstr>
      <vt:lpstr>Explanation of IAG/IAL Slides Data (Cont)</vt:lpstr>
      <vt:lpstr>Top - 12 Month Average Rescission % Greater Than 1% of Switches thru January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334</cp:revision>
  <cp:lastPrinted>2016-01-21T20:53:15Z</cp:lastPrinted>
  <dcterms:created xsi:type="dcterms:W3CDTF">2016-01-21T15:20:31Z</dcterms:created>
  <dcterms:modified xsi:type="dcterms:W3CDTF">2020-04-01T16:25:23Z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