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tested including 1 DUNS+4 CR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 tested for Service Provider change and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 71 scripts were successfully completed including Connectivity and Penny tests (14 scripts were waived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total CRs participated in Flight 0220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are testing in (Out-of-Flight) Flight OOF0320A for Service Provider Change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</a:t>
            </a:r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is 04/15/20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0220 signup deadline is 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</a:t>
            </a:r>
            <a:r>
              <a:rPr lang="en-US" sz="2000" dirty="0" smtClean="0"/>
              <a:t>05/12/20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is scheduled to conclude on 06/19/20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06/26/20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136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Details</vt:lpstr>
      <vt:lpstr>Flight 0620 Overview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171</cp:revision>
  <cp:lastPrinted>2016-01-21T20:53:15Z</cp:lastPrinted>
  <dcterms:created xsi:type="dcterms:W3CDTF">2016-01-21T15:20:31Z</dcterms:created>
  <dcterms:modified xsi:type="dcterms:W3CDTF">2020-04-02T13:00:33Z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