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2" r:id="rId9"/>
    <p:sldId id="28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2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7" d="100"/>
          <a:sy n="107" d="100"/>
        </p:scale>
        <p:origin x="90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0220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3 New CRs tested including 1 DUNS+4 CR and 1 PUCT Option 2 CR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2 existing CRs tested for Service Provider change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 existing CR  tested for Service Provider change and Bank Change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 71 scripts were successfully completed including Connectivity and Penny tests (14 scripts were waived due to 1 TDSPs absence from the flight)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6 total CRs participated in Flight 0220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2 existing CRs are testing in (Out-of-Flight) Flight OOF0320A for Service Provider Change</a:t>
            </a: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04/07/20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0620 </a:t>
            </a:r>
            <a:r>
              <a:rPr lang="en-US" dirty="0" smtClean="0"/>
              <a:t>Overview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0620 Application deadline is 04/15/20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0220 signup deadline is 05/06/20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begins on </a:t>
            </a:r>
            <a:r>
              <a:rPr lang="en-US" sz="2000" dirty="0" smtClean="0"/>
              <a:t>05/12/20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06/08/20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0620 is scheduled to conclude on 06/19/20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06/26/20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04/07/20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5570</TotalTime>
  <Words>136</Words>
  <Application>Microsoft Office PowerPoint</Application>
  <PresentationFormat>On-screen Show (4:3)</PresentationFormat>
  <Paragraphs>23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0220 Details</vt:lpstr>
      <vt:lpstr>Flight 0620 Overview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Michelsen, David</cp:lastModifiedBy>
  <cp:revision>171</cp:revision>
  <cp:lastPrinted>2016-01-21T20:53:15Z</cp:lastPrinted>
  <dcterms:created xsi:type="dcterms:W3CDTF">2016-01-21T15:20:31Z</dcterms:created>
  <dcterms:modified xsi:type="dcterms:W3CDTF">2020-04-02T13:00:33Z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