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0220 </a:t>
            </a:r>
            <a:r>
              <a:rPr lang="en-US" dirty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 New </a:t>
            </a:r>
            <a:r>
              <a:rPr lang="en-US" sz="2000" dirty="0" smtClean="0">
                <a:solidFill>
                  <a:prstClr val="black"/>
                </a:solidFill>
              </a:rPr>
              <a:t>CRs tested </a:t>
            </a:r>
            <a:r>
              <a:rPr lang="en-US" sz="2000" dirty="0">
                <a:solidFill>
                  <a:prstClr val="black"/>
                </a:solidFill>
              </a:rPr>
              <a:t>including 1 DUNS+4 CR and 1 PUCT Option 2 CR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existing </a:t>
            </a:r>
            <a:r>
              <a:rPr lang="en-US" sz="2000" dirty="0" smtClean="0">
                <a:solidFill>
                  <a:prstClr val="black"/>
                </a:solidFill>
              </a:rPr>
              <a:t>CRs tested </a:t>
            </a:r>
            <a:r>
              <a:rPr lang="en-US" sz="2000" dirty="0">
                <a:solidFill>
                  <a:prstClr val="black"/>
                </a:solidFill>
              </a:rPr>
              <a:t>for 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</a:t>
            </a:r>
            <a:r>
              <a:rPr lang="en-US" sz="2000" dirty="0" smtClean="0">
                <a:solidFill>
                  <a:prstClr val="black"/>
                </a:solidFill>
              </a:rPr>
              <a:t> tested </a:t>
            </a:r>
            <a:r>
              <a:rPr lang="en-US" sz="2000" dirty="0">
                <a:solidFill>
                  <a:prstClr val="black"/>
                </a:solidFill>
              </a:rPr>
              <a:t>for Service Provider change and Bank </a:t>
            </a:r>
            <a:r>
              <a:rPr lang="en-US" sz="2000" dirty="0" smtClean="0">
                <a:solidFill>
                  <a:prstClr val="black"/>
                </a:solidFill>
              </a:rPr>
              <a:t>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71 scripts </a:t>
            </a:r>
            <a:r>
              <a:rPr lang="en-US" sz="2000" dirty="0" smtClean="0">
                <a:solidFill>
                  <a:prstClr val="black"/>
                </a:solidFill>
              </a:rPr>
              <a:t>were successfully completed </a:t>
            </a:r>
            <a:r>
              <a:rPr lang="en-US" sz="2000" dirty="0">
                <a:solidFill>
                  <a:prstClr val="black"/>
                </a:solidFill>
              </a:rPr>
              <a:t>including Connectivity and Penny tests (14 scripts </a:t>
            </a:r>
            <a:r>
              <a:rPr lang="en-US" sz="2000" dirty="0" smtClean="0">
                <a:solidFill>
                  <a:prstClr val="black"/>
                </a:solidFill>
              </a:rPr>
              <a:t>were </a:t>
            </a:r>
            <a:r>
              <a:rPr lang="en-US" sz="2000" dirty="0">
                <a:solidFill>
                  <a:prstClr val="black"/>
                </a:solidFill>
              </a:rPr>
              <a:t>waived due to 1 TDSPs absence from the flight)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6 total </a:t>
            </a:r>
            <a:r>
              <a:rPr lang="en-US" sz="2000" dirty="0" smtClean="0">
                <a:solidFill>
                  <a:prstClr val="black"/>
                </a:solidFill>
              </a:rPr>
              <a:t>CRs participated </a:t>
            </a:r>
            <a:r>
              <a:rPr lang="en-US" sz="2000" dirty="0">
                <a:solidFill>
                  <a:prstClr val="black"/>
                </a:solidFill>
              </a:rPr>
              <a:t>in Flight </a:t>
            </a:r>
            <a:r>
              <a:rPr lang="en-US" sz="2000" dirty="0" smtClean="0">
                <a:solidFill>
                  <a:prstClr val="black"/>
                </a:solidFill>
              </a:rPr>
              <a:t>0220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 existing CRs are testing in </a:t>
            </a:r>
            <a:r>
              <a:rPr lang="en-US" sz="2000" dirty="0">
                <a:solidFill>
                  <a:prstClr val="black"/>
                </a:solidFill>
              </a:rPr>
              <a:t>(Out-of-Flight</a:t>
            </a:r>
            <a:r>
              <a:rPr lang="en-US" sz="2000" dirty="0" smtClean="0">
                <a:solidFill>
                  <a:prstClr val="black"/>
                </a:solidFill>
              </a:rPr>
              <a:t>) Flight OOF0320A for Service Provider Change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02/19/20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0620 </a:t>
            </a:r>
            <a:r>
              <a:rPr lang="en-US" dirty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</a:t>
            </a:r>
            <a:r>
              <a:rPr lang="en-US" sz="2000" dirty="0" smtClean="0"/>
              <a:t>0620 </a:t>
            </a:r>
            <a:r>
              <a:rPr lang="en-US" sz="2000" dirty="0" smtClean="0"/>
              <a:t>Application deadline </a:t>
            </a:r>
            <a:r>
              <a:rPr lang="en-US" sz="2000" dirty="0"/>
              <a:t>i</a:t>
            </a:r>
            <a:r>
              <a:rPr lang="en-US" sz="2000" dirty="0" smtClean="0"/>
              <a:t>s 04/15/20</a:t>
            </a:r>
            <a:endParaRPr lang="en-US" sz="2000" dirty="0" smtClean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0220 </a:t>
            </a:r>
            <a:r>
              <a:rPr lang="en-US" sz="2000" dirty="0"/>
              <a:t>signup deadline </a:t>
            </a:r>
            <a:r>
              <a:rPr lang="en-US" sz="2000" dirty="0" smtClean="0"/>
              <a:t>i</a:t>
            </a:r>
            <a:r>
              <a:rPr lang="en-US" sz="2000" dirty="0" smtClean="0"/>
              <a:t>s 05/06/20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/>
              <a:t>on </a:t>
            </a:r>
            <a:r>
              <a:rPr lang="en-US" sz="2000" dirty="0" smtClean="0"/>
              <a:t>06/12/20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</a:t>
            </a:r>
            <a:r>
              <a:rPr lang="en-US" sz="2000" dirty="0" smtClean="0">
                <a:solidFill>
                  <a:prstClr val="black"/>
                </a:solidFill>
              </a:rPr>
              <a:t>6</a:t>
            </a:r>
            <a:r>
              <a:rPr lang="en-US" sz="2000" dirty="0" smtClean="0">
                <a:solidFill>
                  <a:prstClr val="black"/>
                </a:solidFill>
              </a:rPr>
              <a:t>/08/20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0620 </a:t>
            </a:r>
            <a:r>
              <a:rPr lang="en-US" sz="2000" dirty="0" smtClean="0">
                <a:solidFill>
                  <a:prstClr val="black"/>
                </a:solidFill>
              </a:rPr>
              <a:t>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06/19/20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 </a:t>
            </a:r>
            <a:r>
              <a:rPr lang="en-US" sz="2000" dirty="0">
                <a:solidFill>
                  <a:prstClr val="black"/>
                </a:solidFill>
              </a:rPr>
              <a:t>period concludes </a:t>
            </a:r>
            <a:r>
              <a:rPr lang="en-US" sz="2000" dirty="0" smtClean="0">
                <a:solidFill>
                  <a:prstClr val="black"/>
                </a:solidFill>
              </a:rPr>
              <a:t>06/26/20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02/19/20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5508</TotalTime>
  <Words>138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0220 Details</vt:lpstr>
      <vt:lpstr>Flight 0620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Michelsen, David</cp:lastModifiedBy>
  <cp:revision>167</cp:revision>
  <cp:lastPrinted>2016-01-21T20:53:15Z</cp:lastPrinted>
  <dcterms:created xsi:type="dcterms:W3CDTF">2016-01-21T15:20:31Z</dcterms:created>
  <dcterms:modified xsi:type="dcterms:W3CDTF">2020-03-24T16:01:18Z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