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76" r:id="rId8"/>
    <p:sldId id="269" r:id="rId9"/>
    <p:sldId id="287" r:id="rId10"/>
    <p:sldId id="288" r:id="rId11"/>
    <p:sldId id="289" r:id="rId12"/>
    <p:sldId id="264" r:id="rId13"/>
    <p:sldId id="27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dell, Brandt" initials="RB" lastIdx="1" clrIdx="0">
    <p:extLst>
      <p:ext uri="{19B8F6BF-5375-455C-9EA6-DF929625EA0E}">
        <p15:presenceInfo xmlns:p15="http://schemas.microsoft.com/office/powerpoint/2012/main" userId="S-1-5-21-639947351-343809578-3807592339-42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50" autoAdjust="0"/>
  </p:normalViewPr>
  <p:slideViewPr>
    <p:cSldViewPr showGuides="1">
      <p:cViewPr varScale="1">
        <p:scale>
          <a:sx n="73" d="100"/>
          <a:sy n="73" d="100"/>
        </p:scale>
        <p:origin x="269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23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99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9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68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08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21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43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21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5zy06184.optimalworkshop.com/optimalsort/24r7ie6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5zy06184.optimalworkshop.com/optimalsort/24r7ie6a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webmaster@erco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86200" y="3048000"/>
            <a:ext cx="5646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MIS and ERCOT.com User </a:t>
            </a:r>
            <a:r>
              <a:rPr lang="en-US" b="1" dirty="0" smtClean="0"/>
              <a:t>Workshop</a:t>
            </a:r>
            <a:br>
              <a:rPr lang="en-US" b="1" dirty="0" smtClean="0"/>
            </a:br>
            <a:r>
              <a:rPr lang="en-US" b="1" dirty="0" smtClean="0"/>
              <a:t>March 25, 2020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Agenda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dirty="0"/>
              <a:t>MIS Home Page Design Review</a:t>
            </a:r>
          </a:p>
          <a:p>
            <a:r>
              <a:rPr lang="en-US" dirty="0"/>
              <a:t>MIS Notices Feedback</a:t>
            </a:r>
          </a:p>
          <a:p>
            <a:r>
              <a:rPr lang="en-US" dirty="0"/>
              <a:t>Topic Categorization Exercise Demo</a:t>
            </a:r>
          </a:p>
          <a:p>
            <a:r>
              <a:rPr lang="en-US" dirty="0"/>
              <a:t>MIS Category Page Review</a:t>
            </a:r>
          </a:p>
          <a:p>
            <a:r>
              <a:rPr lang="en-US" dirty="0"/>
              <a:t>Planning </a:t>
            </a:r>
            <a:r>
              <a:rPr lang="en-US"/>
              <a:t>Page </a:t>
            </a:r>
            <a:r>
              <a:rPr lang="en-US" smtClean="0"/>
              <a:t>Feedback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77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MIS Home Page 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/>
              <a:t>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885169"/>
            <a:ext cx="7162800" cy="508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53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Notices 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725805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7800" y="539835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is this information used? Are there any pain points?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4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Categorization Exercise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685800"/>
            <a:ext cx="6858000" cy="510796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05000" y="5791200"/>
            <a:ext cx="64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hlinkClick r:id="rId4"/>
              </a:rPr>
              <a:t>https://5zy06184.optimalworkshop.com/optimalsort/24r7ie6a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7472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Category Page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5206" y="1414985"/>
            <a:ext cx="8534400" cy="419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30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MIS Planning Page Feedback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pic>
        <p:nvPicPr>
          <p:cNvPr id="1026" name="Picture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990600"/>
            <a:ext cx="729615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0" y="5645876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is this information used? Are there any pain points?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7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Thanks again for the feedback!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dirty="0" smtClean="0"/>
              <a:t>Please complete the Categorization Exercise. Please share with other users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5zy06184.optimalworkshop.com/optimalsort/24r7ie6a</a:t>
            </a:r>
            <a:endParaRPr lang="en-US" sz="2000" dirty="0" smtClean="0"/>
          </a:p>
          <a:p>
            <a:r>
              <a:rPr lang="en-US" dirty="0" smtClean="0"/>
              <a:t>Keep an eye out for MIS User Survey.</a:t>
            </a:r>
            <a:endParaRPr lang="en-US" dirty="0" smtClean="0"/>
          </a:p>
          <a:p>
            <a:r>
              <a:rPr lang="en-US" dirty="0" smtClean="0"/>
              <a:t>Next </a:t>
            </a:r>
            <a:r>
              <a:rPr lang="en-US" dirty="0" smtClean="0"/>
              <a:t>meeting is April 22.</a:t>
            </a:r>
          </a:p>
          <a:p>
            <a:r>
              <a:rPr lang="en-US" dirty="0" smtClean="0"/>
              <a:t>The Sandbox MIS Release is May 22.</a:t>
            </a:r>
          </a:p>
          <a:p>
            <a:r>
              <a:rPr lang="en-US" dirty="0" smtClean="0"/>
              <a:t>Feedback to </a:t>
            </a:r>
            <a:r>
              <a:rPr lang="en-US" dirty="0" smtClean="0">
                <a:hlinkClick r:id="rId4"/>
              </a:rPr>
              <a:t>webmaster@ercot.com</a:t>
            </a:r>
            <a:r>
              <a:rPr lang="en-US" dirty="0" smtClean="0"/>
              <a:t> is welcome any time.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4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D153997F73C346B6FA60F5EE5C0F86" ma:contentTypeVersion="10" ma:contentTypeDescription="Create a new document." ma:contentTypeScope="" ma:versionID="3e4aa85e7256b0447cc628bb210ee5dc">
  <xsd:schema xmlns:xsd="http://www.w3.org/2001/XMLSchema" xmlns:xs="http://www.w3.org/2001/XMLSchema" xmlns:p="http://schemas.microsoft.com/office/2006/metadata/properties" xmlns:ns1="http://schemas.microsoft.com/sharepoint/v3" xmlns:ns2="c34af464-7aa1-4edd-9be4-83dffc1cb926" xmlns:ns3="http://schemas.microsoft.com/sharepoint/v4" xmlns:ns4="b7c87ee1-6349-487c-9c3e-5363540dadb3" targetNamespace="http://schemas.microsoft.com/office/2006/metadata/properties" ma:root="true" ma:fieldsID="c9eb0743a7cd976d2c9183d78134a2b6" ns1:_="" ns2:_="" ns3:_="" ns4:_="">
    <xsd:import namespace="http://schemas.microsoft.com/sharepoint/v3"/>
    <xsd:import namespace="c34af464-7aa1-4edd-9be4-83dffc1cb926"/>
    <xsd:import namespace="http://schemas.microsoft.com/sharepoint/v4"/>
    <xsd:import namespace="b7c87ee1-6349-487c-9c3e-5363540dadb3"/>
    <xsd:element name="properties">
      <xsd:complexType>
        <xsd:sequence>
          <xsd:element name="documentManagement">
            <xsd:complexType>
              <xsd:all>
                <xsd:element ref="ns2:Information_x0020_Classification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3:EmailHeaders" minOccurs="0"/>
                <xsd:element ref="ns3:IconOverlay" minOccurs="0"/>
                <xsd:element ref="ns1:_vti_ItemDeclaredRecord" minOccurs="0"/>
                <xsd:element ref="ns1:_vti_ItemHoldRecordStatus" minOccurs="0"/>
                <xsd:element ref="ns4:Expir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9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10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11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12" nillable="true" ma:displayName="E-Mail From" ma:hidden="true" ma:internalName="EmailFrom">
      <xsd:simpleType>
        <xsd:restriction base="dms:Text"/>
      </xsd:simpleType>
    </xsd:element>
    <xsd:element name="EmailSubject" ma:index="13" nillable="true" ma:displayName="E-Mail Subject" ma:hidden="true" ma:internalName="EmailSubject">
      <xsd:simpleType>
        <xsd:restriction base="dms:Text"/>
      </xsd:simpleType>
    </xsd:element>
    <xsd:element name="_vti_ItemDeclaredRecord" ma:index="1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17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4" nillable="true" ma:displayName="E-Mail Headers" ma:hidden="true" ma:internalName="EmailHeaders">
      <xsd:simpleType>
        <xsd:restriction base="dms:Note">
          <xsd:maxLength value="255"/>
        </xsd:restriction>
      </xsd:simpleType>
    </xsd:element>
    <xsd:element name="IconOverlay" ma:index="15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87ee1-6349-487c-9c3e-5363540dadb3" elementFormDefault="qualified">
    <xsd:import namespace="http://schemas.microsoft.com/office/2006/documentManagement/types"/>
    <xsd:import namespace="http://schemas.microsoft.com/office/infopath/2007/PartnerControls"/>
    <xsd:element name="Expiration" ma:index="18" nillable="true" ma:displayName="Expiration" ma:internalName="Expiration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  <EmailTo xmlns="http://schemas.microsoft.com/sharepoint/v3" xsi:nil="true"/>
    <Expiration xmlns="b7c87ee1-6349-487c-9c3e-5363540dadb3" xsi:nil="true"/>
    <EmailHeaders xmlns="http://schemas.microsoft.com/sharepoint/v4" xsi:nil="true"/>
    <IconOverlay xmlns="http://schemas.microsoft.com/sharepoint/v4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D4973B-9A79-497C-A633-F75E783826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4af464-7aa1-4edd-9be4-83dffc1cb926"/>
    <ds:schemaRef ds:uri="http://schemas.microsoft.com/sharepoint/v4"/>
    <ds:schemaRef ds:uri="b7c87ee1-6349-487c-9c3e-5363540dad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sharepoint/v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b7c87ee1-6349-487c-9c3e-5363540dadb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37812</TotalTime>
  <Words>103</Words>
  <Application>Microsoft Office PowerPoint</Application>
  <PresentationFormat>On-screen Show (4:3)</PresentationFormat>
  <Paragraphs>36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PowerPoint Presentation</vt:lpstr>
      <vt:lpstr>Agenda</vt:lpstr>
      <vt:lpstr>MIS Home Page Review</vt:lpstr>
      <vt:lpstr>MIS Notices Feedback</vt:lpstr>
      <vt:lpstr>Categorization Exercise Demo</vt:lpstr>
      <vt:lpstr>MIS Category Page Review</vt:lpstr>
      <vt:lpstr>MIS Planning Page Feedback</vt:lpstr>
      <vt:lpstr>Thanks again for the feedback!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215</cp:revision>
  <cp:lastPrinted>2019-05-06T14:24:16Z</cp:lastPrinted>
  <dcterms:created xsi:type="dcterms:W3CDTF">2016-01-21T15:20:31Z</dcterms:created>
  <dcterms:modified xsi:type="dcterms:W3CDTF">2020-03-24T15:43:30Z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0x01010061D153997F73C346B6FA60F5EE5C0F86</vt:lpwstr>
  </property>
</Properties>
</file>