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6"/>
  </p:notesMasterIdLst>
  <p:sldIdLst>
    <p:sldId id="257" r:id="rId3"/>
    <p:sldId id="261" r:id="rId4"/>
    <p:sldId id="262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ddam, Maruthi" initials="GM" lastIdx="2" clrIdx="0">
    <p:extLst>
      <p:ext uri="{19B8F6BF-5375-455C-9EA6-DF929625EA0E}">
        <p15:presenceInfo xmlns:p15="http://schemas.microsoft.com/office/powerpoint/2012/main" userId="S-1-5-21-639947351-343809578-3807592339-36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1D8CD1-78FA-4B81-8312-33391A7B1CA3}" type="datetimeFigureOut">
              <a:rPr lang="en-US" smtClean="0"/>
              <a:t>3/23/2020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480B16-ADF8-49B1-A7D3-BCB20423F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5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560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04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7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6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07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5B6770"/>
                </a:solidFill>
              </a:rPr>
              <a:t>Revisions to Credit Exposure Calculations for Ancillary Service (AS) Products related to Real-Time Co-Optimization (RTC)</a:t>
            </a:r>
            <a:endParaRPr lang="en-US" sz="2000" b="1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Vanessa Spells </a:t>
            </a:r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Credit Manager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March 24, 2020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2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Revisions to Credit Exposure Calculations for AS Products Related to RTC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Update the Real Time Liability Completed and Not Settled (RTLCNS) </a:t>
            </a:r>
            <a:r>
              <a:rPr lang="en-US" sz="2400" dirty="0" smtClean="0"/>
              <a:t>and Unbilled Day-Ahead Amounts (UDAA) components </a:t>
            </a:r>
            <a:r>
              <a:rPr lang="en-US" sz="2400" dirty="0" smtClean="0"/>
              <a:t>of Estimated Aggregate Liability (EAL) calculation to include Real-Time Co-Optimization (RTC) Ancillary Service (AS) activity </a:t>
            </a:r>
            <a:endParaRPr lang="en-US" sz="2400" dirty="0" smtClean="0"/>
          </a:p>
          <a:p>
            <a:pPr lvl="1"/>
            <a:r>
              <a:rPr lang="en-US" sz="2200" dirty="0" smtClean="0"/>
              <a:t>Capture Virtual Offers for AS in UDAA</a:t>
            </a:r>
            <a:endParaRPr lang="en-US" sz="2200" dirty="0" smtClean="0"/>
          </a:p>
          <a:p>
            <a:pPr lvl="1"/>
            <a:r>
              <a:rPr lang="en-US" sz="2000" dirty="0" smtClean="0"/>
              <a:t>Capture </a:t>
            </a:r>
            <a:r>
              <a:rPr lang="en-US" sz="2000" dirty="0" smtClean="0"/>
              <a:t>price risk between Day Ahead Market (DAM) Market Clearing Price for Capacity (MCPC) and Real-Time (RT) Market Clearing Price for Capacity (MCPC)</a:t>
            </a:r>
          </a:p>
          <a:p>
            <a:pPr lvl="1"/>
            <a:r>
              <a:rPr lang="en-US" sz="2000" dirty="0" smtClean="0"/>
              <a:t>ERCOT Protocol Section 16.11.4.3 </a:t>
            </a:r>
            <a:r>
              <a:rPr lang="en-US" sz="2000" i="1" dirty="0" smtClean="0"/>
              <a:t>Determination of Counter-Party Estimated Aggregate Liability</a:t>
            </a:r>
          </a:p>
          <a:p>
            <a:pPr lvl="1"/>
            <a:endParaRPr lang="en-US" dirty="0" smtClean="0"/>
          </a:p>
          <a:p>
            <a:r>
              <a:rPr lang="en-US" sz="2400" dirty="0" smtClean="0"/>
              <a:t>Update the Real-Time Liability Estimates (RTL) component of the EAL to include RTC AS activity (these components will flow into RTLCNS)</a:t>
            </a:r>
          </a:p>
          <a:p>
            <a:pPr lvl="1"/>
            <a:r>
              <a:rPr lang="en-US" sz="2000" dirty="0" smtClean="0"/>
              <a:t>ERCOT Protocol Section 16.11.4.3.2 </a:t>
            </a:r>
            <a:r>
              <a:rPr lang="en-US" sz="2000" i="1" dirty="0" smtClean="0"/>
              <a:t>Real-Time Liability Estimate</a:t>
            </a: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4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Revisions to Credit Exposure Calculations for </a:t>
            </a:r>
            <a:r>
              <a:rPr lang="en-US" sz="2000" dirty="0" smtClean="0"/>
              <a:t>AS Products Related to RTC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Update the </a:t>
            </a:r>
            <a:r>
              <a:rPr lang="en-US" sz="2400" dirty="0" smtClean="0"/>
              <a:t>Minimum Current Exposure (MCE) component </a:t>
            </a:r>
            <a:r>
              <a:rPr lang="en-US" sz="2400" dirty="0"/>
              <a:t>of </a:t>
            </a:r>
            <a:r>
              <a:rPr lang="en-US" sz="2400" dirty="0" smtClean="0"/>
              <a:t>Total Potential Exposure (TPE) calculation </a:t>
            </a:r>
            <a:r>
              <a:rPr lang="en-US" sz="2400" dirty="0"/>
              <a:t>to include Real-Time Co-Optimization (RTC) Ancillary Service (AS) activity </a:t>
            </a:r>
          </a:p>
          <a:p>
            <a:pPr lvl="1"/>
            <a:r>
              <a:rPr lang="en-US" sz="2000" dirty="0"/>
              <a:t>Capture price </a:t>
            </a:r>
            <a:r>
              <a:rPr lang="en-US" sz="2000" dirty="0" smtClean="0"/>
              <a:t>risk between </a:t>
            </a:r>
            <a:r>
              <a:rPr lang="en-US" sz="2000" dirty="0"/>
              <a:t>Day Ahead Market (DAM) Market Clearing Price for Capacity (MCPC) and Real-Time (RT) Market Clearing Price for Capacity (MCPC)</a:t>
            </a:r>
          </a:p>
          <a:p>
            <a:pPr lvl="1"/>
            <a:r>
              <a:rPr lang="en-US" sz="2000" dirty="0"/>
              <a:t>Section </a:t>
            </a:r>
            <a:r>
              <a:rPr lang="en-US" sz="2000" dirty="0" smtClean="0"/>
              <a:t>16.11.4.1 </a:t>
            </a:r>
            <a:r>
              <a:rPr lang="en-US" sz="2000" i="1" dirty="0" smtClean="0"/>
              <a:t>Determination of Total Potential Exposure for a Counter-Party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68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243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1_Office Theme</vt:lpstr>
      <vt:lpstr>PowerPoint Presentation</vt:lpstr>
      <vt:lpstr>Revisions to Credit Exposure Calculations for AS Products Related to RTC</vt:lpstr>
      <vt:lpstr>Revisions to Credit Exposure Calculations for AS Products Related to RTC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Shaw, Pamela</dc:creator>
  <cp:lastModifiedBy>Spells, Vanessa</cp:lastModifiedBy>
  <cp:revision>26</cp:revision>
  <cp:lastPrinted>2019-10-23T14:40:18Z</cp:lastPrinted>
  <dcterms:created xsi:type="dcterms:W3CDTF">2019-10-21T15:29:45Z</dcterms:created>
  <dcterms:modified xsi:type="dcterms:W3CDTF">2020-03-23T14:42:47Z</dcterms:modified>
</cp:coreProperties>
</file>