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416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February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February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None to report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February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02/04/20 – 02/06/20 – R1 Release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02/18/20 12:25 </a:t>
            </a:r>
            <a:r>
              <a:rPr lang="en-US" sz="1600" dirty="0"/>
              <a:t>PM – </a:t>
            </a:r>
            <a:r>
              <a:rPr lang="en-US" sz="1600" dirty="0" smtClean="0"/>
              <a:t>3:03 </a:t>
            </a:r>
            <a:r>
              <a:rPr lang="en-US" sz="1600" dirty="0"/>
              <a:t>PM – Users of the Market Participant Identity Management (MPIM) application were unable to issue, renew, or revoke client digital certificates</a:t>
            </a:r>
          </a:p>
          <a:p>
            <a:pPr marL="457200" lvl="1" indent="0" fontAlgn="base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" y="1676400"/>
            <a:ext cx="851154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1967</TotalTime>
  <Words>98</Words>
  <Application>Microsoft Office PowerPoint</Application>
  <PresentationFormat>On-screen Show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171</cp:revision>
  <cp:lastPrinted>2019-05-06T20:09:17Z</cp:lastPrinted>
  <dcterms:created xsi:type="dcterms:W3CDTF">2016-01-21T15:20:31Z</dcterms:created>
  <dcterms:modified xsi:type="dcterms:W3CDTF">2020-03-23T19:11:16Z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