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94" r:id="rId8"/>
    <p:sldId id="295" r:id="rId9"/>
    <p:sldId id="296" r:id="rId10"/>
    <p:sldId id="29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481" autoAdjust="0"/>
  </p:normalViewPr>
  <p:slideViewPr>
    <p:cSldViewPr showGuides="1">
      <p:cViewPr varScale="1">
        <p:scale>
          <a:sx n="98" d="100"/>
          <a:sy n="98" d="100"/>
        </p:scale>
        <p:origin x="2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8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Late Payment Enforcement Provisions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CWG / MCWG</a:t>
            </a:r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March 24,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05307"/>
              </p:ext>
            </p:extLst>
          </p:nvPr>
        </p:nvGraphicFramePr>
        <p:xfrm>
          <a:off x="380015" y="2209800"/>
          <a:ext cx="8382985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828800"/>
                <a:gridCol w="1676400"/>
                <a:gridCol w="3887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Late Payment #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ERCOT Actions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Provisions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Review,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for min.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in cash or LC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Warning or 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7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52910"/>
              </p:ext>
            </p:extLst>
          </p:nvPr>
        </p:nvGraphicFramePr>
        <p:xfrm>
          <a:off x="384879" y="1055529"/>
          <a:ext cx="8382985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828800"/>
                <a:gridCol w="1676400"/>
                <a:gridCol w="3887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Late Payment #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ERCOT Actions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Provisions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Review,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for min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in cash or LC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Warning or </a:t>
                      </a:r>
                      <a:r>
                        <a:rPr lang="en-US" sz="1200" u="sng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181" y="3176687"/>
            <a:ext cx="840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a third late payment with Level III Enforcement can lead to termination of the Standard Form Agreement.  This could conflict with the SFA: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836153"/>
            <a:ext cx="7162800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8. Default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 of Default</a:t>
            </a:r>
          </a:p>
          <a:p>
            <a:pPr defTabSz="339725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(1)..Provided further that if such a material breach, regardless of 	whether the breaching Party cures the breach within the allotted time 	after notice of the material breach, occurs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 three (3) times in a 	12-month period, the fourth such breach shall constitute a Default.  </a:t>
            </a:r>
          </a:p>
        </p:txBody>
      </p:sp>
    </p:spTree>
    <p:extLst>
      <p:ext uri="{BB962C8B-B14F-4D97-AF65-F5344CB8AC3E}">
        <p14:creationId xmlns:p14="http://schemas.microsoft.com/office/powerpoint/2010/main" val="32687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4153" y="1371600"/>
            <a:ext cx="84040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Protocol provisions conflict with the Standard Form Agreement, the SFA governs:  Protocol section 1.1(6), “</a:t>
            </a:r>
            <a:r>
              <a:rPr lang="en-US" dirty="0"/>
              <a:t>If any provision of any Agreement conflicts with any provision of the Protocols, the Agreement prevails to the extent of the conflict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Elimination of the conflict eliminates the option to terminate on the third late payment.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329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371600"/>
            <a:ext cx="2553685" cy="340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5941</TotalTime>
  <Words>248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Late Payment Enforcement Provisions</vt:lpstr>
      <vt:lpstr>Late Payment Enforcement Provisions</vt:lpstr>
      <vt:lpstr>Late Payment Enforcement Provisions</vt:lpstr>
      <vt:lpstr>Late Payment Enforcement Provisions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381</cp:revision>
  <cp:lastPrinted>2017-12-13T21:23:03Z</cp:lastPrinted>
  <dcterms:created xsi:type="dcterms:W3CDTF">2016-01-21T15:20:31Z</dcterms:created>
  <dcterms:modified xsi:type="dcterms:W3CDTF">2020-03-04T18:03:57Z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