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4" d="100"/>
          <a:sy n="114" d="100"/>
        </p:scale>
        <p:origin x="152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smtClean="0"/>
              <a:t>3/23/2020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638305"/>
              </p:ext>
            </p:extLst>
          </p:nvPr>
        </p:nvGraphicFramePr>
        <p:xfrm>
          <a:off x="274320" y="1143000"/>
          <a:ext cx="855364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2/3/2020 2:40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2/3 HE 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$50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2/3/2020 2:40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2/3 HE 6-12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59.9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59.9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$98 - $148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2/5/2020 3:31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2/5 HE 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44.5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11.5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$300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2/11/2020 2:07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2/11 HE 7-10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70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69.8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$35 - $100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2/12/2020 1:35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2/12 HE 7-8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54.9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1.1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$7 - $230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2/19/2020 1:15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2/19 HE 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$49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2/19/2020 1:15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2/19 HE 4-8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275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275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$31.56 - $50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2/19/2020 1:15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2/19 HE 4-8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100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$49 - $55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2/19/2020 4:05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2/19 HE 9-24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639.9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0.1</a:t>
                      </a:r>
                      <a:endParaRPr lang="en-US" sz="1100" b="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$11.85 - $39.7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2/19/2020 4:05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2/19 HE 19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-0.1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$39.70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2/19/2020 4:05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  <a:endParaRPr lang="en-US" sz="1100" dirty="0" smtClean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16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2/19 HE 9-24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317.4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2.6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$10</a:t>
                      </a: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5738851"/>
            <a:ext cx="72073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5B6770"/>
                </a:solidFill>
              </a:rPr>
              <a:t>* Insufficiency for Operating Hours on 2/5 was due to 60% RRS Load limit </a:t>
            </a:r>
            <a:r>
              <a:rPr lang="en-US" sz="1400" smtClean="0">
                <a:solidFill>
                  <a:srgbClr val="5B6770"/>
                </a:solidFill>
              </a:rPr>
              <a:t>being reached</a:t>
            </a:r>
            <a:endParaRPr lang="en-US" sz="1400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8306</TotalTime>
  <Words>214</Words>
  <Application>Microsoft Office PowerPoint</Application>
  <PresentationFormat>On-screen Show (4:3)</PresentationFormat>
  <Paragraphs>109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250</cp:revision>
  <cp:lastPrinted>2016-01-21T20:53:15Z</cp:lastPrinted>
  <dcterms:created xsi:type="dcterms:W3CDTF">2016-01-21T15:20:31Z</dcterms:created>
  <dcterms:modified xsi:type="dcterms:W3CDTF">2020-03-19T21:17:08Z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