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65" r:id="rId10"/>
    <p:sldId id="366" r:id="rId11"/>
    <p:sldId id="367" r:id="rId12"/>
    <p:sldId id="368" r:id="rId13"/>
    <p:sldId id="370" r:id="rId14"/>
    <p:sldId id="369" r:id="rId15"/>
    <p:sldId id="37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66"/>
            <p14:sldId id="367"/>
            <p14:sldId id="368"/>
            <p14:sldId id="370"/>
            <p14:sldId id="369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10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25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82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1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7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8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February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dirty="0"/>
              <a:t>95%, </a:t>
            </a:r>
            <a:r>
              <a:rPr lang="en-US" dirty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43080"/>
              </p:ext>
            </p:extLst>
          </p:nvPr>
        </p:nvGraphicFramePr>
        <p:xfrm>
          <a:off x="511212" y="833251"/>
          <a:ext cx="7794588" cy="342978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3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February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627487"/>
              </p:ext>
            </p:extLst>
          </p:nvPr>
        </p:nvGraphicFramePr>
        <p:xfrm>
          <a:off x="533400" y="1066800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February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911772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70,318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36,945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428.74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605.66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53069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3085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0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022601"/>
              </p:ext>
            </p:extLst>
          </p:nvPr>
        </p:nvGraphicFramePr>
        <p:xfrm>
          <a:off x="511212" y="833251"/>
          <a:ext cx="7794588" cy="201055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dirty="0"/>
              <a:t>95%, </a:t>
            </a:r>
            <a:r>
              <a:rPr lang="en-US" dirty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67573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dirty="0"/>
              <a:t>95%, </a:t>
            </a:r>
            <a:r>
              <a:rPr lang="en-US" dirty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65057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dirty="0"/>
              <a:t>95%, </a:t>
            </a:r>
            <a:r>
              <a:rPr lang="en-US" dirty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11004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7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</TotalTime>
  <Words>960</Words>
  <Application>Microsoft Office PowerPoint</Application>
  <PresentationFormat>On-screen Show (4:3)</PresentationFormat>
  <Paragraphs>637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February 2020 </vt:lpstr>
      <vt:lpstr>IRR Summary – February 2020</vt:lpstr>
      <vt:lpstr>IRR ≥ 95%, ≥ 100 Scored Intervals – Feb. 2020</vt:lpstr>
      <vt:lpstr>IRR ≥ 95%, ≥ 100 Scored Intervals – Feb. 2020</vt:lpstr>
      <vt:lpstr>IRR ≥ 95%, ≥ 100 Scored Intervals – Feb. 2020</vt:lpstr>
      <vt:lpstr>IRR &lt; 95%, ≥ 100 Scored Intervals – Feb. 2020</vt:lpstr>
      <vt:lpstr>IRR &lt; 95%, ≥ 100 Scored Intervals – Feb. 2020</vt:lpstr>
      <vt:lpstr>IRR &lt; 95%, ≥ 100 Scored Intervals – Feb. 2020</vt:lpstr>
      <vt:lpstr>IRR &lt; 95%, ≥ 100 Scored Intervals – Feb.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259</cp:revision>
  <cp:lastPrinted>2016-01-21T20:53:15Z</cp:lastPrinted>
  <dcterms:created xsi:type="dcterms:W3CDTF">2016-01-21T15:20:31Z</dcterms:created>
  <dcterms:modified xsi:type="dcterms:W3CDTF">2020-03-04T04:17:55Z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