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257" r:id="rId8"/>
    <p:sldId id="286" r:id="rId9"/>
    <p:sldId id="365" r:id="rId10"/>
    <p:sldId id="366" r:id="rId11"/>
    <p:sldId id="367" r:id="rId12"/>
    <p:sldId id="368" r:id="rId13"/>
    <p:sldId id="370" r:id="rId14"/>
    <p:sldId id="369" r:id="rId15"/>
    <p:sldId id="371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65"/>
            <p14:sldId id="366"/>
            <p14:sldId id="367"/>
            <p14:sldId id="368"/>
            <p14:sldId id="370"/>
            <p14:sldId id="369"/>
            <p14:sldId id="3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114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49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10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25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82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01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7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81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Generation </a:t>
            </a:r>
            <a:r>
              <a:rPr lang="en-US" sz="1800" b="1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b="1" dirty="0" smtClean="0">
                <a:solidFill>
                  <a:schemeClr val="tx1"/>
                </a:solidFill>
              </a:rPr>
              <a:t>Performance Report for </a:t>
            </a:r>
            <a:r>
              <a:rPr lang="en-US" sz="1800" b="1" dirty="0" smtClean="0">
                <a:solidFill>
                  <a:schemeClr val="tx1"/>
                </a:solidFill>
              </a:rPr>
              <a:t>February 2020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/>
              <a:t>&lt;</a:t>
            </a:r>
            <a:r>
              <a:rPr lang="en-US" dirty="0" smtClean="0"/>
              <a:t> </a:t>
            </a:r>
            <a:r>
              <a:rPr lang="en-US" dirty="0"/>
              <a:t>95%, </a:t>
            </a:r>
            <a:r>
              <a:rPr lang="en-US" dirty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Feb.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643080"/>
              </p:ext>
            </p:extLst>
          </p:nvPr>
        </p:nvGraphicFramePr>
        <p:xfrm>
          <a:off x="511212" y="833251"/>
          <a:ext cx="7794588" cy="3429780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3,388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2,772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2,920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34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dirty="0" smtClean="0"/>
              <a:t>February 2020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627487"/>
              </p:ext>
            </p:extLst>
          </p:nvPr>
        </p:nvGraphicFramePr>
        <p:xfrm>
          <a:off x="533400" y="1066800"/>
          <a:ext cx="8153399" cy="180220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</a:t>
            </a:r>
            <a:r>
              <a:rPr lang="en-US" altLang="en-US" dirty="0" smtClean="0"/>
              <a:t>February 2020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6911772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82.41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86.94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70,318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38,158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36,945</a:t>
                      </a:r>
                    </a:p>
                  </a:txBody>
                  <a:tcPr marL="9525" marR="9525" marT="9525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307.07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428.74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605.66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</a:t>
            </a:r>
            <a:r>
              <a:rPr lang="en-US" dirty="0" smtClean="0"/>
              <a:t>Feb.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853069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31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</a:t>
            </a:r>
            <a:r>
              <a:rPr lang="en-US" dirty="0" smtClean="0"/>
              <a:t>Feb.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030850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303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</a:t>
            </a:r>
            <a:r>
              <a:rPr lang="en-US" dirty="0" smtClean="0"/>
              <a:t>Feb.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022601"/>
              </p:ext>
            </p:extLst>
          </p:nvPr>
        </p:nvGraphicFramePr>
        <p:xfrm>
          <a:off x="511212" y="833251"/>
          <a:ext cx="7794588" cy="201055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0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/>
              <a:t>&lt;</a:t>
            </a:r>
            <a:r>
              <a:rPr lang="en-US" dirty="0" smtClean="0"/>
              <a:t> </a:t>
            </a:r>
            <a:r>
              <a:rPr lang="en-US" dirty="0"/>
              <a:t>95%, </a:t>
            </a:r>
            <a:r>
              <a:rPr lang="en-US" dirty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Feb.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567573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/>
              <a:t>&lt;</a:t>
            </a:r>
            <a:r>
              <a:rPr lang="en-US" dirty="0" smtClean="0"/>
              <a:t> </a:t>
            </a:r>
            <a:r>
              <a:rPr lang="en-US" dirty="0"/>
              <a:t>95%, </a:t>
            </a:r>
            <a:r>
              <a:rPr lang="en-US" dirty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Feb.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865057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6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/>
              <a:t>&lt;</a:t>
            </a:r>
            <a:r>
              <a:rPr lang="en-US" dirty="0" smtClean="0"/>
              <a:t> </a:t>
            </a:r>
            <a:r>
              <a:rPr lang="en-US" dirty="0"/>
              <a:t>95%, </a:t>
            </a:r>
            <a:r>
              <a:rPr lang="en-US" dirty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Feb.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311004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72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0" ma:contentTypeDescription="Create a new document." ma:contentTypeScope="" ma:versionID="936f69d55887432f79aa97b01e37f6cf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705C90-F609-4734-81D7-AC0A1DEA5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4426</TotalTime>
  <Words>960</Words>
  <Application>Microsoft Office PowerPoint</Application>
  <PresentationFormat>On-screen Show (4:3)</PresentationFormat>
  <Paragraphs>637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Andale WT</vt:lpstr>
      <vt:lpstr>Arial</vt:lpstr>
      <vt:lpstr>Calibri</vt:lpstr>
      <vt:lpstr>Tahoma</vt:lpstr>
      <vt:lpstr>1_Custom Design</vt:lpstr>
      <vt:lpstr>Office Theme</vt:lpstr>
      <vt:lpstr>Custom Design</vt:lpstr>
      <vt:lpstr>PowerPoint Presentation</vt:lpstr>
      <vt:lpstr>Non-IRR GREDP &lt; 85% – February 2020 </vt:lpstr>
      <vt:lpstr>IRR Summary – February 2020</vt:lpstr>
      <vt:lpstr>IRR ≥ 95%, ≥ 100 Scored Intervals – Feb. 2020</vt:lpstr>
      <vt:lpstr>IRR ≥ 95%, ≥ 100 Scored Intervals – Feb. 2020</vt:lpstr>
      <vt:lpstr>IRR ≥ 95%, ≥ 100 Scored Intervals – Feb. 2020</vt:lpstr>
      <vt:lpstr>IRR &lt; 95%, ≥ 100 Scored Intervals – Feb. 2020</vt:lpstr>
      <vt:lpstr>IRR &lt; 95%, ≥ 100 Scored Intervals – Feb. 2020</vt:lpstr>
      <vt:lpstr>IRR &lt; 95%, ≥ 100 Scored Intervals – Feb. 2020</vt:lpstr>
      <vt:lpstr>IRR &lt; 95%, ≥ 100 Scored Intervals – Feb. 2020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259</cp:revision>
  <cp:lastPrinted>2016-01-21T20:53:15Z</cp:lastPrinted>
  <dcterms:created xsi:type="dcterms:W3CDTF">2016-01-21T15:20:31Z</dcterms:created>
  <dcterms:modified xsi:type="dcterms:W3CDTF">2020-03-04T04:17:55Z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