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4" autoAdjust="0"/>
  </p:normalViewPr>
  <p:slideViewPr>
    <p:cSldViewPr showGuides="1">
      <p:cViewPr varScale="1">
        <p:scale>
          <a:sx n="112" d="100"/>
          <a:sy n="112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Feb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March 18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20" y="1524000"/>
            <a:ext cx="5083560" cy="37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1" y="990600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1" y="990600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97" y="838200"/>
            <a:ext cx="564320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667000"/>
            <a:ext cx="5486400" cy="15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600200"/>
            <a:ext cx="2828520" cy="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347" y="1447800"/>
            <a:ext cx="282852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7" y="1066800"/>
            <a:ext cx="8531352" cy="481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93" y="1752600"/>
            <a:ext cx="2536920" cy="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" y="1066800"/>
            <a:ext cx="8531352" cy="485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253692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5168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1" y="914400"/>
            <a:ext cx="872213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8" y="914400"/>
            <a:ext cx="854388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4" y="990600"/>
            <a:ext cx="864223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9" y="914400"/>
            <a:ext cx="8590842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8" y="914400"/>
            <a:ext cx="8728284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00" y="1371600"/>
            <a:ext cx="3790800" cy="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4478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" y="1447800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7" y="914400"/>
            <a:ext cx="794260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9" y="914400"/>
            <a:ext cx="7614802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48" y="2514600"/>
            <a:ext cx="5175504" cy="18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" y="914400"/>
            <a:ext cx="843324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53759</TotalTime>
  <Words>588</Words>
  <Application>Microsoft Office PowerPoint</Application>
  <PresentationFormat>On-screen Show (4:3)</PresentationFormat>
  <Paragraphs>112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537</cp:revision>
  <cp:lastPrinted>2016-01-21T20:53:15Z</cp:lastPrinted>
  <dcterms:created xsi:type="dcterms:W3CDTF">2016-01-21T15:20:31Z</dcterms:created>
  <dcterms:modified xsi:type="dcterms:W3CDTF">2020-03-12T14:07:51Z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