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7"/>
  </p:notesMasterIdLst>
  <p:sldIdLst>
    <p:sldId id="337" r:id="rId4"/>
    <p:sldId id="338" r:id="rId5"/>
    <p:sldId id="343" r:id="rId6"/>
    <p:sldId id="339" r:id="rId7"/>
    <p:sldId id="340" r:id="rId8"/>
    <p:sldId id="341" r:id="rId9"/>
    <p:sldId id="342" r:id="rId10"/>
    <p:sldId id="327" r:id="rId11"/>
    <p:sldId id="320" r:id="rId12"/>
    <p:sldId id="321" r:id="rId13"/>
    <p:sldId id="322" r:id="rId14"/>
    <p:sldId id="323" r:id="rId15"/>
    <p:sldId id="324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1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17 March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Test System Update – 3/23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 View and Update Capability beyond Dates and Details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SSR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reflects February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refresh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will be deleted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All REs should get access to the system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Contact Client Services Rep for the Signup Guide</a:t>
            </a:r>
            <a:br>
              <a:rPr lang="en-US" sz="1600" dirty="0" smtClean="0"/>
            </a:b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If you need help, email </a:t>
            </a:r>
            <a:r>
              <a:rPr lang="en-US" sz="1600" dirty="0" smtClean="0"/>
              <a:t>RIOO-HELP@ercot.com</a:t>
            </a: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its USA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RIOO-RS system is available for training and testing, with more update capability added with each release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What users can do: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The “Update Capability” is being made available for the most frequently changed items first.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/>
              <a:t>Data will be updated and over written with production data on a regular interval.</a:t>
            </a:r>
          </a:p>
          <a:p>
            <a:pPr lvl="1"/>
            <a:r>
              <a:rPr lang="en-US" sz="1600" dirty="0"/>
              <a:t>Data changed during the training/testing phase will not be stored.</a:t>
            </a:r>
          </a:p>
          <a:p>
            <a:pPr lvl="1"/>
            <a:r>
              <a:rPr lang="en-US" sz="1600" dirty="0"/>
              <a:t>User registration information is the exception, this will be saved.</a:t>
            </a:r>
          </a:p>
          <a:p>
            <a:pPr lvl="1"/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2000" dirty="0"/>
              <a:t>Let us know: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RIOO-HELP@ercot.com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9952992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August.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185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27 </a:t>
            </a:r>
            <a:r>
              <a:rPr lang="en-US" sz="1800" dirty="0"/>
              <a:t>outstanding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Environment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5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348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Test System Update – 3/23</vt:lpstr>
      <vt:lpstr>What to do in the RIOO Test System?</vt:lpstr>
      <vt:lpstr>How to get access</vt:lpstr>
      <vt:lpstr>Information/Data issues</vt:lpstr>
      <vt:lpstr>PowerPoint Presentation</vt:lpstr>
      <vt:lpstr>PowerPoint Presentation</vt:lpstr>
      <vt:lpstr>Test Environment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78</cp:revision>
  <cp:lastPrinted>2019-09-25T20:49:27Z</cp:lastPrinted>
  <dcterms:created xsi:type="dcterms:W3CDTF">2019-07-23T13:16:52Z</dcterms:created>
  <dcterms:modified xsi:type="dcterms:W3CDTF">2020-03-16T21:10:26Z</dcterms:modified>
</cp:coreProperties>
</file>