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659" autoAdjust="0"/>
  </p:normalViewPr>
  <p:slideViewPr>
    <p:cSldViewPr snapToGrid="0">
      <p:cViewPr varScale="1">
        <p:scale>
          <a:sx n="102" d="100"/>
          <a:sy n="102" d="100"/>
        </p:scale>
        <p:origin x="89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CE27-D0D0-4124-8FA9-C65FA24D2C0C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D8AD4-A876-4688-A401-4C4553AD1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1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EPRI</a:t>
            </a:r>
            <a:r>
              <a:rPr lang="en-US" baseline="0" dirty="0" smtClean="0"/>
              <a:t> added 84 additional models to the thermal impact screening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D8AD4-A876-4688-A401-4C4553AD12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23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PSSE: Branch induced voltage is calculated with adaptive nearest neighbor algorithm.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D8AD4-A876-4688-A401-4C4553AD12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9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2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6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7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1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6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1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9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9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2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C8769-F7CB-425D-9397-2F5C9B45DCE3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FB009-7C35-49B2-A19F-EE647DC8C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9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2681"/>
            <a:ext cx="12106656" cy="56758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EPRI released version 1.0 of GIC Harmonics Assessment tool.</a:t>
            </a:r>
          </a:p>
          <a:p>
            <a:pPr lvl="1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 is capable of extensive system modeling</a:t>
            </a:r>
          </a:p>
          <a:p>
            <a:pPr lvl="1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Capable of accurate representation of saturated transformers</a:t>
            </a:r>
          </a:p>
          <a:p>
            <a:pPr lvl="1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a built-in converter.</a:t>
            </a:r>
          </a:p>
          <a:p>
            <a:pPr lvl="1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 includes 3-bus test case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EPRI updated assessment guide: GMD harmonic impacts and asset withstand capabilities.</a:t>
            </a:r>
          </a:p>
          <a:p>
            <a:pPr lvl="1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Updated generator harmonics impact chapter (harmonic impact, screening criteria, detail case study, and generator protection guidance).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EPRI performed thermal impact screening on 42 additional transformers (different core design, winding geometry, voltage levels…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and released Transformer Thermal Impact Assessments for DC Withstand Capability.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EPRI now have 6 sites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monitor on-line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impacts of vibration, harmonics and thermal behavior on transformers. EPRI will continue to monitor these transformers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Energy (DOE) GIC pilot program Phase 2 - mitigate the effect of GICs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and evaluation of mitigation technologies and study the effectiveness in reducing GIC impacts</a:t>
            </a:r>
          </a:p>
          <a:p>
            <a:pPr lvl="1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Western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Power Administration (WAPA) and Tennessee Valley Authority (TVA) are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51935" y="109109"/>
            <a:ext cx="8808881" cy="953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GMDTF February 20, 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– Salt Lake City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6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99513"/>
            <a:ext cx="12106656" cy="67584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NERC GMD Data Portal update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 information may be entered manually or through a file in excel or CSV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data may be submitted in Excel or CSV formats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will be posted on the NERC website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address is being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providing data will be required to have a NERC portal account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GMD studies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Southern California Edison: No GIC flows for Benchmark above 75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A/Phase,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2-500kV transformers above 85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A/Phase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MISO: 16 transformers above 75 A/Phase and 9 transformers above 85 A/Phase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PSSE added non-uniform E-field option. PSSE can import the latest USGS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Efield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Grid data from the cloud or you can import your own data.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Texas A&amp;M completed installing 6 magnetometers in December 2019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Dominion will perform GIC field test on a 500kV switch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station has two 500/230kV single phase core type autos.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maximum injected phase DC current is 50 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will be collected to improve existing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and harmonic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models.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239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381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GMDTF February 20, 2020</dc:title>
  <dc:creator>Kandah, Amjed</dc:creator>
  <cp:lastModifiedBy>Kandah, Amjed</cp:lastModifiedBy>
  <cp:revision>43</cp:revision>
  <dcterms:created xsi:type="dcterms:W3CDTF">2020-02-28T22:04:47Z</dcterms:created>
  <dcterms:modified xsi:type="dcterms:W3CDTF">2020-03-04T21:07:23Z</dcterms:modified>
</cp:coreProperties>
</file>