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7" d="100"/>
          <a:sy n="107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03/05/2020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RRGRR021, NOGRR195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NOGRR195 </a:t>
            </a:r>
            <a:r>
              <a:rPr lang="en-US" dirty="0"/>
              <a:t>Generator Voltage Control </a:t>
            </a:r>
            <a:r>
              <a:rPr lang="en-US" dirty="0" smtClean="0"/>
              <a:t>Tolerance Band</a:t>
            </a:r>
          </a:p>
          <a:p>
            <a:pPr lvl="1" algn="just"/>
            <a:r>
              <a:rPr lang="en-US" dirty="0" smtClean="0"/>
              <a:t>OWG endorses proposed comments. </a:t>
            </a:r>
            <a:endParaRPr lang="en-US" dirty="0"/>
          </a:p>
          <a:p>
            <a:pPr marL="457200" lvl="1" indent="0" algn="just">
              <a:buNone/>
            </a:pPr>
            <a:endParaRPr lang="en-US" dirty="0"/>
          </a:p>
          <a:p>
            <a:pPr algn="just"/>
            <a:r>
              <a:rPr lang="en-US" dirty="0"/>
              <a:t>NOGRR204, </a:t>
            </a:r>
            <a:r>
              <a:rPr lang="en-US" dirty="0"/>
              <a:t>Energy Storage Resource Technical Requirements </a:t>
            </a:r>
            <a:endParaRPr lang="en-US" dirty="0" smtClean="0"/>
          </a:p>
          <a:p>
            <a:pPr lvl="1" algn="just"/>
            <a:r>
              <a:rPr lang="en-US" dirty="0" smtClean="0"/>
              <a:t>OWG endorses with comments submitted on2/27/2020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NPRR989</a:t>
            </a:r>
            <a:r>
              <a:rPr lang="en-US" dirty="0"/>
              <a:t>, </a:t>
            </a:r>
            <a:r>
              <a:rPr lang="en-US" dirty="0" smtClean="0"/>
              <a:t>Energy </a:t>
            </a:r>
            <a:r>
              <a:rPr lang="en-US" dirty="0"/>
              <a:t>Storage Resource Technical Requirements </a:t>
            </a:r>
            <a:endParaRPr lang="en-US" dirty="0" smtClean="0"/>
          </a:p>
          <a:p>
            <a:pPr lvl="1" algn="just"/>
            <a:r>
              <a:rPr lang="en-US" dirty="0"/>
              <a:t>OWG endorses </a:t>
            </a:r>
            <a:r>
              <a:rPr lang="en-US" dirty="0" smtClean="0"/>
              <a:t>with comments </a:t>
            </a:r>
            <a:r>
              <a:rPr lang="en-US" dirty="0"/>
              <a:t>submitted </a:t>
            </a:r>
            <a:r>
              <a:rPr lang="en-US" dirty="0" smtClean="0"/>
              <a:t>on 2/27/2020</a:t>
            </a: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 Referred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Switchable Generators (SWGRs) </a:t>
            </a:r>
          </a:p>
          <a:p>
            <a:pPr lvl="1"/>
            <a:r>
              <a:rPr lang="en-US" dirty="0" smtClean="0"/>
              <a:t>All items have been discussed and ERCOT procedures updated.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Emergency Response Service (ERS)</a:t>
            </a:r>
          </a:p>
          <a:p>
            <a:pPr lvl="1"/>
            <a:r>
              <a:rPr lang="en-US" dirty="0" smtClean="0"/>
              <a:t>This item was discussed at 2/20/2020 OWG with ERCOT SME</a:t>
            </a:r>
          </a:p>
          <a:p>
            <a:pPr lvl="1"/>
            <a:r>
              <a:rPr lang="en-US" dirty="0" smtClean="0"/>
              <a:t>No changes are recommended from OWG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3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99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RRGRR021, NOGRR195</vt:lpstr>
      <vt:lpstr>Additional Topics Referred to OWG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177</cp:revision>
  <dcterms:created xsi:type="dcterms:W3CDTF">2017-05-03T20:12:06Z</dcterms:created>
  <dcterms:modified xsi:type="dcterms:W3CDTF">2020-03-02T19:32:12Z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