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6586" autoAdjust="0"/>
  </p:normalViewPr>
  <p:slideViewPr>
    <p:cSldViewPr snapToGrid="0">
      <p:cViewPr varScale="1">
        <p:scale>
          <a:sx n="107" d="100"/>
          <a:sy n="107" d="100"/>
        </p:scale>
        <p:origin x="732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362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microsoft.com/office/2015/10/relationships/revisionInfo" Target="revisionInfo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3/2/2020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002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3/2/2020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245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3/2/2020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236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3/2/2020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181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3/2/2020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185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3/2/2020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432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3/2/2020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342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3/2/2020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477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3/2/2020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048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3/2/2020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504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3/2/2020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567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D0D46-40A3-4597-A497-A5F10193839D}" type="datetimeFigureOut">
              <a:rPr lang="en-US" smtClean="0"/>
              <a:t>3/2/2020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967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Operations Working Group	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94503" y="3611870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Chair- Rickey Floyd</a:t>
            </a:r>
          </a:p>
          <a:p>
            <a:r>
              <a:rPr lang="en-US" dirty="0"/>
              <a:t>Vice-Chair- Shawn McCreary</a:t>
            </a:r>
          </a:p>
          <a:p>
            <a:r>
              <a:rPr lang="en-US" dirty="0"/>
              <a:t>HITE List Sub-Chair – </a:t>
            </a:r>
            <a:r>
              <a:rPr lang="en-US" dirty="0" err="1"/>
              <a:t>Pushkar</a:t>
            </a:r>
            <a:r>
              <a:rPr lang="en-US" dirty="0"/>
              <a:t> </a:t>
            </a:r>
            <a:r>
              <a:rPr lang="en-US" dirty="0" err="1"/>
              <a:t>Chhajed</a:t>
            </a:r>
            <a:endParaRPr lang="en-US" dirty="0"/>
          </a:p>
          <a:p>
            <a:r>
              <a:rPr lang="en-US" dirty="0" smtClean="0"/>
              <a:t>03/05/2020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565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/>
              <a:t>RRGRR021, NOGRR195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836" y="1631692"/>
            <a:ext cx="11751446" cy="5132789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NOGRR195 </a:t>
            </a:r>
            <a:r>
              <a:rPr lang="en-US" dirty="0"/>
              <a:t>Generator Voltage Control </a:t>
            </a:r>
            <a:r>
              <a:rPr lang="en-US" dirty="0" smtClean="0"/>
              <a:t>Tolerance Band</a:t>
            </a:r>
          </a:p>
          <a:p>
            <a:pPr lvl="1" algn="just"/>
            <a:r>
              <a:rPr lang="en-US" dirty="0" smtClean="0"/>
              <a:t>OWG endorses proposed comments. </a:t>
            </a:r>
            <a:endParaRPr lang="en-US" dirty="0"/>
          </a:p>
          <a:p>
            <a:pPr marL="457200" lvl="1" indent="0" algn="just">
              <a:buNone/>
            </a:pPr>
            <a:endParaRPr lang="en-US" dirty="0"/>
          </a:p>
          <a:p>
            <a:pPr algn="just"/>
            <a:r>
              <a:rPr lang="en-US" dirty="0"/>
              <a:t>NOGRR204, </a:t>
            </a:r>
            <a:r>
              <a:rPr lang="en-US" dirty="0"/>
              <a:t>Energy Storage Resource Technical Requirements </a:t>
            </a:r>
            <a:endParaRPr lang="en-US" dirty="0" smtClean="0"/>
          </a:p>
          <a:p>
            <a:pPr lvl="1" algn="just"/>
            <a:r>
              <a:rPr lang="en-US" dirty="0" smtClean="0"/>
              <a:t>OWG endorses with comments submitted on2/27/2020</a:t>
            </a:r>
          </a:p>
          <a:p>
            <a:pPr algn="just"/>
            <a:endParaRPr lang="en-US" dirty="0"/>
          </a:p>
          <a:p>
            <a:pPr algn="just"/>
            <a:r>
              <a:rPr lang="en-US" dirty="0" smtClean="0"/>
              <a:t>NPRR989</a:t>
            </a:r>
            <a:r>
              <a:rPr lang="en-US" dirty="0"/>
              <a:t>, </a:t>
            </a:r>
            <a:r>
              <a:rPr lang="en-US" dirty="0" smtClean="0"/>
              <a:t>Energy </a:t>
            </a:r>
            <a:r>
              <a:rPr lang="en-US" dirty="0"/>
              <a:t>Storage Resource Technical Requirements </a:t>
            </a:r>
            <a:endParaRPr lang="en-US" dirty="0" smtClean="0"/>
          </a:p>
          <a:p>
            <a:pPr lvl="1" algn="just"/>
            <a:r>
              <a:rPr lang="en-US" dirty="0"/>
              <a:t>OWG endorses </a:t>
            </a:r>
            <a:r>
              <a:rPr lang="en-US" dirty="0" smtClean="0"/>
              <a:t>with comments </a:t>
            </a:r>
            <a:r>
              <a:rPr lang="en-US" dirty="0"/>
              <a:t>submitted </a:t>
            </a:r>
            <a:r>
              <a:rPr lang="en-US" dirty="0" smtClean="0"/>
              <a:t>on 2/27/2020</a:t>
            </a:r>
            <a:endParaRPr lang="en-US" dirty="0"/>
          </a:p>
          <a:p>
            <a:pPr marL="457200" lvl="1" indent="0" algn="just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48163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Topics Referred to OWG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Switchable Generators (SWGRs) </a:t>
            </a:r>
          </a:p>
          <a:p>
            <a:pPr lvl="1"/>
            <a:r>
              <a:rPr lang="en-US" dirty="0" smtClean="0"/>
              <a:t>All items have been discussed and ERCOT procedures updated. 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Emergency Response Service (ERS)</a:t>
            </a:r>
          </a:p>
          <a:p>
            <a:pPr lvl="1"/>
            <a:r>
              <a:rPr lang="en-US" dirty="0" smtClean="0"/>
              <a:t>This item was discussed at 2/20/2020 OWG with ERCOT SME</a:t>
            </a:r>
          </a:p>
          <a:p>
            <a:pPr lvl="1"/>
            <a:r>
              <a:rPr lang="en-US" dirty="0" smtClean="0"/>
              <a:t>No changes are recommended from OWG</a:t>
            </a:r>
            <a:endParaRPr lang="en-US" dirty="0" smtClean="0"/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6398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2523</TotalTime>
  <Words>99</Words>
  <Application>Microsoft Office PowerPoint</Application>
  <PresentationFormat>Widescreen</PresentationFormat>
  <Paragraphs>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Operations Working Group </vt:lpstr>
      <vt:lpstr>RRGRR021, NOGRR195</vt:lpstr>
      <vt:lpstr>Additional Topics Referred to OWG</vt:lpstr>
    </vt:vector>
  </TitlesOfParts>
  <Company>Garland Power &amp; Light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Operations Working Group</dc:title>
  <dc:creator>Carter, Matt</dc:creator>
  <cp:lastModifiedBy>Floyd, Rickey</cp:lastModifiedBy>
  <cp:revision>177</cp:revision>
  <dcterms:created xsi:type="dcterms:W3CDTF">2017-05-03T20:12:06Z</dcterms:created>
  <dcterms:modified xsi:type="dcterms:W3CDTF">2020-03-02T19:32:12Z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722B413E-14ED-44AB-BA37-C0F7103B7B0E</vt:lpwstr>
  </property>
  <property fmtid="{D5CDD505-2E9C-101B-9397-08002B2CF9AE}" pid="3" name="ArticulatePath">
    <vt:lpwstr>Presentation1</vt:lpwstr>
  </property>
</Properties>
</file>