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70" r:id="rId2"/>
    <p:sldId id="404" r:id="rId3"/>
    <p:sldId id="400" r:id="rId4"/>
    <p:sldId id="385" r:id="rId5"/>
    <p:sldId id="380" r:id="rId6"/>
    <p:sldId id="3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63" d="100"/>
          <a:sy n="63" d="100"/>
        </p:scale>
        <p:origin x="1336" y="3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56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March 3, 2020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108E0-F376-4CC9-A51F-AE578A0B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Scheduled Instructor-Led Retail Training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12751-15F8-4AA5-999B-34629B35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49018-8AED-4130-A010-DBA9D9A187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DCA581-3BAD-4EE6-A237-C96427E11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441336"/>
              </p:ext>
            </p:extLst>
          </p:nvPr>
        </p:nvGraphicFramePr>
        <p:xfrm>
          <a:off x="587798" y="838200"/>
          <a:ext cx="7968403" cy="485859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35480">
                  <a:extLst>
                    <a:ext uri="{9D8B030D-6E8A-4147-A177-3AD203B41FA5}">
                      <a16:colId xmlns:a16="http://schemas.microsoft.com/office/drawing/2014/main" val="397020503"/>
                    </a:ext>
                  </a:extLst>
                </a:gridCol>
                <a:gridCol w="3449320">
                  <a:extLst>
                    <a:ext uri="{9D8B030D-6E8A-4147-A177-3AD203B41FA5}">
                      <a16:colId xmlns:a16="http://schemas.microsoft.com/office/drawing/2014/main" val="2907653972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437080529"/>
                    </a:ext>
                  </a:extLst>
                </a:gridCol>
                <a:gridCol w="2466763">
                  <a:extLst>
                    <a:ext uri="{9D8B030D-6E8A-4147-A177-3AD203B41FA5}">
                      <a16:colId xmlns:a16="http://schemas.microsoft.com/office/drawing/2014/main" val="1171185"/>
                    </a:ext>
                  </a:extLst>
                </a:gridCol>
              </a:tblGrid>
              <a:tr h="422728">
                <a:tc gridSpan="4"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2020 Instructor Led Training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747192"/>
                  </a:ext>
                </a:extLst>
              </a:tr>
              <a:tr h="422728">
                <a:tc gridSpan="4">
                  <a:txBody>
                    <a:bodyPr/>
                    <a:lstStyle/>
                    <a:p>
                      <a:r>
                        <a:rPr lang="en-US" sz="2400" b="1" i="1" u="sng" dirty="0"/>
                        <a:t>RETAIL 101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96073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dirty="0"/>
                        <a:t>Dallas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Oncor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Thurs, April 2</a:t>
                      </a:r>
                      <a:r>
                        <a:rPr lang="en-US" baseline="30000" dirty="0"/>
                        <a:t>nd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429615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CenterPoint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Thurs, August 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826958"/>
                  </a:ext>
                </a:extLst>
              </a:tr>
              <a:tr h="422728">
                <a:tc gridSpan="4">
                  <a:txBody>
                    <a:bodyPr/>
                    <a:lstStyle/>
                    <a:p>
                      <a:r>
                        <a:rPr lang="en-US" sz="2400" b="1" i="1" u="sng" dirty="0"/>
                        <a:t>TX SET 101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194597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dirty="0"/>
                        <a:t>Austin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Hilton Garden Inn - Airport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Wed, March 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903948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dirty="0"/>
                        <a:t>Dallas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Oncor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Wed, May 6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199086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CenterPoint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Wed, September 23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482943"/>
                  </a:ext>
                </a:extLst>
              </a:tr>
              <a:tr h="422728">
                <a:tc gridSpan="4">
                  <a:txBody>
                    <a:bodyPr/>
                    <a:lstStyle/>
                    <a:p>
                      <a:r>
                        <a:rPr lang="en-US" sz="2400" b="1" i="1" u="sng" dirty="0" err="1"/>
                        <a:t>MarkeTrak</a:t>
                      </a:r>
                      <a:r>
                        <a:rPr lang="en-US" sz="2400" b="1" i="1" u="sng" dirty="0"/>
                        <a:t> &amp; Inadvertent Gain Training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902733"/>
                  </a:ext>
                </a:extLst>
              </a:tr>
              <a:tr h="338182">
                <a:tc>
                  <a:txBody>
                    <a:bodyPr/>
                    <a:lstStyle/>
                    <a:p>
                      <a:r>
                        <a:rPr lang="en-US" sz="1800" b="0" i="0" u="none" dirty="0"/>
                        <a:t>Austin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Hilton Garden Inn – Airport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dirty="0"/>
                        <a:t>Thurs, March 5</a:t>
                      </a:r>
                      <a:r>
                        <a:rPr lang="en-US" sz="1800" b="0" i="0" u="none" baseline="30000" dirty="0"/>
                        <a:t>th</a:t>
                      </a:r>
                      <a:r>
                        <a:rPr lang="en-US" sz="1800" b="0" i="0" u="none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238765"/>
                  </a:ext>
                </a:extLst>
              </a:tr>
              <a:tr h="338182">
                <a:tc>
                  <a:txBody>
                    <a:bodyPr/>
                    <a:lstStyle/>
                    <a:p>
                      <a:r>
                        <a:rPr lang="en-US" sz="1800" b="0" i="0" u="none" dirty="0"/>
                        <a:t>Dallas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Oncor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dirty="0"/>
                        <a:t>Thurs, May 7</a:t>
                      </a:r>
                      <a:r>
                        <a:rPr lang="en-US" sz="1800" b="0" i="0" u="none" baseline="30000" dirty="0"/>
                        <a:t>th</a:t>
                      </a:r>
                      <a:r>
                        <a:rPr lang="en-US" sz="1800" b="0" i="0" u="none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352391"/>
                  </a:ext>
                </a:extLst>
              </a:tr>
              <a:tr h="338182">
                <a:tc>
                  <a:txBody>
                    <a:bodyPr/>
                    <a:lstStyle/>
                    <a:p>
                      <a:r>
                        <a:rPr lang="en-US" sz="1800" b="0" i="0" u="none" dirty="0"/>
                        <a:t>Houston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CenterPoint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dirty="0"/>
                        <a:t>Thurs, Sept 24</a:t>
                      </a:r>
                      <a:r>
                        <a:rPr lang="en-US" sz="1800" b="0" i="0" u="none" baseline="30000" dirty="0"/>
                        <a:t>th</a:t>
                      </a:r>
                      <a:r>
                        <a:rPr lang="en-US" sz="1800" b="0" i="0" u="none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46519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161460F-B0F8-488F-A220-CCB3217077BF}"/>
              </a:ext>
            </a:extLst>
          </p:cNvPr>
          <p:cNvSpPr txBox="1"/>
          <p:nvPr/>
        </p:nvSpPr>
        <p:spPr>
          <a:xfrm>
            <a:off x="304800" y="5943600"/>
            <a:ext cx="85344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Austin Retail 101 had 21 attendees – 12 LSEs, 4 TDSPs, 3 ERCOT, 1 PUC, 1 MISP</a:t>
            </a:r>
          </a:p>
        </p:txBody>
      </p:sp>
    </p:spTree>
    <p:extLst>
      <p:ext uri="{BB962C8B-B14F-4D97-AF65-F5344CB8AC3E}">
        <p14:creationId xmlns:p14="http://schemas.microsoft.com/office/powerpoint/2010/main" val="3998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8153400" cy="4648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>
                <a:latin typeface="Calibri" panose="020F0502020204030204" pitchFamily="34" charset="0"/>
              </a:rPr>
              <a:t>April 3</a:t>
            </a:r>
            <a:r>
              <a:rPr lang="en-US" sz="3200" b="1" baseline="30000" dirty="0">
                <a:latin typeface="Calibri" panose="020F0502020204030204" pitchFamily="34" charset="0"/>
              </a:rPr>
              <a:t>rd</a:t>
            </a:r>
            <a:r>
              <a:rPr lang="en-US" sz="3200" b="1" dirty="0">
                <a:latin typeface="Calibri" panose="020F0502020204030204" pitchFamily="34" charset="0"/>
              </a:rPr>
              <a:t> , 2020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>
                <a:latin typeface="Calibri" panose="020F0502020204030204" pitchFamily="34" charset="0"/>
              </a:rPr>
              <a:t>9:00 AM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</a:rPr>
              <a:t>ONCOR Dallas Offices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</a:rPr>
              <a:t>1616 Woodall Rodgers Freeway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</a:rPr>
              <a:t>Dallas, TX 75202</a:t>
            </a:r>
            <a:endParaRPr lang="en-US" b="1" u="sng" dirty="0">
              <a:latin typeface="Calibri" panose="020F0502020204030204" pitchFamily="34" charset="0"/>
            </a:endParaRPr>
          </a:p>
          <a:p>
            <a:pPr algn="ctr"/>
            <a:endParaRPr lang="en-US" b="1" u="sng" dirty="0">
              <a:latin typeface="Calibri" panose="020F0502020204030204" pitchFamily="34" charset="0"/>
            </a:endParaRPr>
          </a:p>
          <a:p>
            <a:pPr algn="ctr"/>
            <a:r>
              <a:rPr lang="en-US" b="1" u="sng" dirty="0">
                <a:latin typeface="Calibri" panose="020F0502020204030204" pitchFamily="34" charset="0"/>
              </a:rPr>
              <a:t>AGENDA</a:t>
            </a:r>
          </a:p>
          <a:p>
            <a:pPr marL="457200" indent="-457200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Review feedback from </a:t>
            </a:r>
            <a:r>
              <a:rPr lang="en-US" dirty="0" err="1">
                <a:latin typeface="Calibri" panose="020F0502020204030204" pitchFamily="34" charset="0"/>
              </a:rPr>
              <a:t>TXSet</a:t>
            </a:r>
            <a:r>
              <a:rPr lang="en-US" dirty="0">
                <a:latin typeface="Calibri" panose="020F0502020204030204" pitchFamily="34" charset="0"/>
              </a:rPr>
              <a:t> (March 4</a:t>
            </a:r>
            <a:r>
              <a:rPr lang="en-US" baseline="30000" dirty="0">
                <a:latin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</a:rPr>
              <a:t>)and MT/IAS (March 5</a:t>
            </a:r>
            <a:r>
              <a:rPr lang="en-US" baseline="30000" dirty="0">
                <a:latin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</a:rPr>
              <a:t>)Training</a:t>
            </a:r>
          </a:p>
          <a:p>
            <a:pPr marL="457200" indent="-457200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Mass Transition Module  Scripting Review/Development</a:t>
            </a:r>
          </a:p>
          <a:p>
            <a:pPr algn="ctr"/>
            <a:endParaRPr lang="en-US" sz="3600" b="1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7992</TotalTime>
  <Words>410</Words>
  <Application>Microsoft Office PowerPoint</Application>
  <PresentationFormat>On-screen Show (4:3)</PresentationFormat>
  <Paragraphs>85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2020 Scheduled Instructor-Led Retail Training </vt:lpstr>
      <vt:lpstr>MarkeTrak On-line Training Modules Available </vt:lpstr>
      <vt:lpstr>Retail Market Training - Registration</vt:lpstr>
      <vt:lpstr>Upcoming 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425</cp:revision>
  <cp:lastPrinted>2016-02-12T19:29:41Z</cp:lastPrinted>
  <dcterms:created xsi:type="dcterms:W3CDTF">2005-04-21T14:28:35Z</dcterms:created>
  <dcterms:modified xsi:type="dcterms:W3CDTF">2020-03-03T06:08:51Z</dcterms:modified>
</cp:coreProperties>
</file>