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0" d="100"/>
          <a:sy n="120" d="100"/>
        </p:scale>
        <p:origin x="134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02/26/2020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03/03/2020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03/03/20</a:t>
            </a:r>
            <a:endParaRPr lang="en-US" sz="9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0994" y="243682"/>
            <a:ext cx="8458206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18 Month Running Market </a:t>
            </a:r>
            <a:r>
              <a:rPr lang="en-US" altLang="en-US" dirty="0" smtClean="0">
                <a:solidFill>
                  <a:schemeClr val="tx1"/>
                </a:solidFill>
              </a:rPr>
              <a:t>Totals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948769"/>
              </p:ext>
            </p:extLst>
          </p:nvPr>
        </p:nvGraphicFramePr>
        <p:xfrm>
          <a:off x="380994" y="914408"/>
          <a:ext cx="8382000" cy="5105395"/>
        </p:xfrm>
        <a:graphic>
          <a:graphicData uri="http://schemas.openxmlformats.org/drawingml/2006/table">
            <a:tbl>
              <a:tblPr/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91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121,926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270,122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392,048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120,867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287,935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408,802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2,438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5,707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89,078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230,635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319,713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1,941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84,425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245,672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330,097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2,236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185,003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213,210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398,213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1,652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65,380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192,182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257,562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108,941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236,129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345,070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87,973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218,467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306,440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2,230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97,148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238,133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335,281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2,018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121,897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237,124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359,021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2,292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2,985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145,059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253,622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398,681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3,288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126,031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255,608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381,639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2,732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2,969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6,269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142,418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288,116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430,534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2,551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2,901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6,038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146,534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278,737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425,271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2,422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104,974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257,060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362,034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2,049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4,632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97,443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259,662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357,105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2,261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69,866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210,793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280,659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1,741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74,363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210,921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285,284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03/03/20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December </a:t>
            </a:r>
            <a:r>
              <a:rPr lang="en-US" altLang="en-US" dirty="0" smtClean="0"/>
              <a:t>2019 - </a:t>
            </a:r>
            <a:r>
              <a:rPr lang="en-US" altLang="en-US" dirty="0"/>
              <a:t>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December </a:t>
            </a:r>
            <a:r>
              <a:rPr lang="en-US" altLang="en-US" dirty="0" smtClean="0"/>
              <a:t>2019 - </a:t>
            </a:r>
            <a:r>
              <a:rPr lang="en-US" altLang="en-US" dirty="0"/>
              <a:t>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December </a:t>
            </a:r>
            <a:r>
              <a:rPr lang="en-US" altLang="en-US" sz="2400" dirty="0" smtClean="0">
                <a:solidFill>
                  <a:schemeClr val="tx1"/>
                </a:solidFill>
              </a:rPr>
              <a:t>2019 - 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03/03/20</a:t>
            </a:r>
            <a:endParaRPr lang="en-US" sz="9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88071"/>
              </p:ext>
            </p:extLst>
          </p:nvPr>
        </p:nvGraphicFramePr>
        <p:xfrm>
          <a:off x="2158986" y="1100137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1.20%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2,198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1,229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586880"/>
              </p:ext>
            </p:extLst>
          </p:nvPr>
        </p:nvGraphicFramePr>
        <p:xfrm>
          <a:off x="4152886" y="527684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886" y="527684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December </a:t>
            </a:r>
            <a:r>
              <a:rPr lang="en-US" altLang="en-US" sz="2000" dirty="0" smtClean="0">
                <a:solidFill>
                  <a:schemeClr val="tx1"/>
                </a:solidFill>
              </a:rPr>
              <a:t>2019 - </a:t>
            </a:r>
            <a:r>
              <a:rPr lang="en-US" altLang="en-US" sz="2000" dirty="0">
                <a:solidFill>
                  <a:schemeClr val="tx1"/>
                </a:solidFill>
              </a:rPr>
              <a:t>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03/03/20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01" y="1008220"/>
            <a:ext cx="9144000" cy="1524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077200" y="256473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2578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December </a:t>
            </a:r>
            <a:r>
              <a:rPr lang="en-US" altLang="en-US" sz="1800" dirty="0" smtClean="0">
                <a:solidFill>
                  <a:schemeClr val="tx1"/>
                </a:solidFill>
              </a:rPr>
              <a:t>2019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03/03/20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39" y="970740"/>
            <a:ext cx="9144000" cy="1524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6326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03/03/20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03/03/20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December </a:t>
            </a:r>
            <a:r>
              <a:rPr lang="en-US" altLang="en-US" sz="1800" dirty="0" smtClean="0">
                <a:solidFill>
                  <a:schemeClr val="tx1"/>
                </a:solidFill>
              </a:rPr>
              <a:t>2019 With </a:t>
            </a:r>
            <a:r>
              <a:rPr lang="en-US" altLang="en-US" sz="1800" dirty="0">
                <a:solidFill>
                  <a:schemeClr val="tx1"/>
                </a:solidFill>
              </a:rPr>
              <a:t>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03/03/20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03/03/20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12650</TotalTime>
  <Words>1106</Words>
  <Application>Microsoft Office PowerPoint</Application>
  <PresentationFormat>On-screen Show (4:3)</PresentationFormat>
  <Paragraphs>358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December 2019 - IAG/IAL Statistics</vt:lpstr>
      <vt:lpstr>Top 10 - December 2019 - IAG/IAL % Greater Than 1% of Enrollments With number of months Greater Than 1%  </vt:lpstr>
      <vt:lpstr>Top 10 - 12 Month Average IAG/IAL % Greater Than 1% of Enrollments thru December 2019 With number of months Greater Than 1% </vt:lpstr>
      <vt:lpstr>Explanation of IAG/IAL Slides Data</vt:lpstr>
      <vt:lpstr>Explanation of IAG/IAL Slides Data (Cont)</vt:lpstr>
      <vt:lpstr>Top - 12 Month Average Rescission % Greater Than 1% of Switches thru December 2019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Michelsen, David</cp:lastModifiedBy>
  <cp:revision>330</cp:revision>
  <cp:lastPrinted>2016-01-21T20:53:15Z</cp:lastPrinted>
  <dcterms:created xsi:type="dcterms:W3CDTF">2016-01-21T15:20:31Z</dcterms:created>
  <dcterms:modified xsi:type="dcterms:W3CDTF">2020-02-26T17:38:19Z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