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05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rotWithShape="1">
          <a:blip r:embed="rId2">
            <a:duotone>
              <a:schemeClr val="bg2">
                <a:tint val="98000"/>
              </a:schemeClr>
              <a:schemeClr val="bg2">
                <a:tint val="99000"/>
                <a:shade val="96000"/>
                <a:satMod val="105000"/>
              </a:schemeClr>
            </a:duotone>
            <a:extLst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FD20FA-D55B-4631-9BA9-9D270AFB6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2148DA-9204-4321-A689-04198925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Daytona" panose="020B0604020202020204" pitchFamily="34" charset="0"/>
              </a:rPr>
              <a:t>TEXAS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6F5F-0215-45B4-9468-479914D22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3246" y="3996250"/>
            <a:ext cx="6905666" cy="194243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March 3,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6A816-7D72-476D-8E5F-431F40A2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9AEA3-5FD1-4EA9-844B-CD6F507F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76" y="1725169"/>
            <a:ext cx="3374654" cy="33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895913"/>
            <a:ext cx="11646771" cy="4764946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ERCOT Initiatives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NAESB 1.2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Looking for guidance from ERCOT on cutoff date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EDI Translator</a:t>
            </a:r>
          </a:p>
          <a:p>
            <a:r>
              <a:rPr lang="en-US" dirty="0">
                <a:latin typeface="Daytona" panose="020B0604030500040204" pitchFamily="34" charset="0"/>
              </a:rPr>
              <a:t>TEXAS SET Enhancements Discussion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4.0A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Reviewed Draft Change Controls </a:t>
            </a:r>
          </a:p>
          <a:p>
            <a:pPr lvl="3"/>
            <a:r>
              <a:rPr lang="en-US" dirty="0">
                <a:latin typeface="Daytona" panose="020B0604030500040204" pitchFamily="34" charset="0"/>
              </a:rPr>
              <a:t>Submit for Change Control Call at March Meeting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5.0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Reviewed Draft Change Controls</a:t>
            </a:r>
          </a:p>
          <a:p>
            <a:pPr lvl="3"/>
            <a:r>
              <a:rPr lang="en-US" dirty="0">
                <a:latin typeface="Daytona" panose="020B0604030500040204" pitchFamily="34" charset="0"/>
              </a:rPr>
              <a:t>Submit for Change Control Call at March Meeting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Current Timeline: July/August 2020 for all CCs, NPRRs, and RMGRRs</a:t>
            </a:r>
          </a:p>
          <a:p>
            <a:r>
              <a:rPr lang="en-US" dirty="0">
                <a:latin typeface="Daytona" panose="020B0604030500040204" pitchFamily="34" charset="0"/>
              </a:rPr>
              <a:t>Next Meeting: March 26</a:t>
            </a:r>
            <a:r>
              <a:rPr lang="en-US" baseline="30000" dirty="0">
                <a:latin typeface="Daytona" panose="020B0604030500040204" pitchFamily="34" charset="0"/>
              </a:rPr>
              <a:t>th</a:t>
            </a:r>
            <a:r>
              <a:rPr lang="en-US" dirty="0">
                <a:latin typeface="Daytona" panose="020B0604030500040204" pitchFamily="34" charset="0"/>
              </a:rPr>
              <a:t> at ERCOT </a:t>
            </a:r>
            <a:r>
              <a:rPr lang="en-US" dirty="0" err="1">
                <a:latin typeface="Daytona" panose="020B0604030500040204" pitchFamily="34" charset="0"/>
              </a:rPr>
              <a:t>MetCenter</a:t>
            </a:r>
            <a:endParaRPr lang="en-US" dirty="0">
              <a:latin typeface="Daytona" panose="020B0604030500040204" pitchFamily="34" charset="0"/>
            </a:endParaRP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8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75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</vt:lpstr>
      <vt:lpstr>Banded</vt:lpstr>
      <vt:lpstr>TEXAS SET</vt:lpstr>
      <vt:lpstr>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</dc:title>
  <dc:creator>Kyle Patrick</dc:creator>
  <cp:lastModifiedBy>Kyle Patrick</cp:lastModifiedBy>
  <cp:revision>12</cp:revision>
  <dcterms:created xsi:type="dcterms:W3CDTF">2020-01-29T16:54:52Z</dcterms:created>
  <dcterms:modified xsi:type="dcterms:W3CDTF">2020-02-25T20:01:40Z</dcterms:modified>
</cp:coreProperties>
</file>