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298" r:id="rId11"/>
    <p:sldId id="305" r:id="rId12"/>
    <p:sldId id="314" r:id="rId13"/>
    <p:sldId id="295" r:id="rId14"/>
    <p:sldId id="261" r:id="rId15"/>
    <p:sldId id="328" r:id="rId16"/>
    <p:sldId id="329" r:id="rId17"/>
    <p:sldId id="327" r:id="rId18"/>
    <p:sldId id="324" r:id="rId19"/>
    <p:sldId id="325" r:id="rId20"/>
    <p:sldId id="326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February 19,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58852"/>
            <a:ext cx="74295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743902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83629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998935"/>
            <a:ext cx="80200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990600"/>
            <a:ext cx="83629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69" y="990600"/>
            <a:ext cx="83820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Dec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Jan 2020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slightly decreased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$ 430.2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$ 401.2 million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lower average Real-Time and Day-Ahead Settlement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oint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rices in January compared to December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$ 1,255.7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$1,350.7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CRR Locked ACL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increased from 251 to 253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Dec 2019 – Jan 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66800"/>
            <a:ext cx="7162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 smtClean="0">
                <a:cs typeface="Times New Roman" panose="02020603050405020304" pitchFamily="18" charset="0"/>
              </a:rPr>
              <a:t>Jan </a:t>
            </a:r>
            <a:r>
              <a:rPr lang="en-US" sz="1800" dirty="0">
                <a:cs typeface="Times New Roman" panose="02020603050405020304" pitchFamily="18" charset="0"/>
              </a:rPr>
              <a:t>2019- Jan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6724471" cy="33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>
                <a:cs typeface="Times New Roman" panose="02020603050405020304" pitchFamily="18" charset="0"/>
              </a:rPr>
              <a:t>Dec 2019- Jan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7391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99" y="990600"/>
            <a:ext cx="8639629" cy="35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>
                <a:cs typeface="Times New Roman" panose="02020603050405020304" pitchFamily="18" charset="0"/>
              </a:rPr>
              <a:t>Dec 2019- Jan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96" y="1219200"/>
            <a:ext cx="7189304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Jan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47800"/>
            <a:ext cx="6712278" cy="37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85413</TotalTime>
  <Words>289</Words>
  <Application>Microsoft Office PowerPoint</Application>
  <PresentationFormat>On-screen Show (4:3)</PresentationFormat>
  <Paragraphs>62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Dec 2019- Jan 2020</vt:lpstr>
      <vt:lpstr>TPE/Real-Time &amp; Day-Ahead Daily Average Settlement Point Prices for HB_NORTH  Dec 2019 – Jan 2020</vt:lpstr>
      <vt:lpstr>TPE and Forward Adjustment Factors Jan 2019- Jan 2020</vt:lpstr>
      <vt:lpstr>Settlement Invoice Charges/TPE Dec 2019- Jan 2020</vt:lpstr>
      <vt:lpstr>Available Credit by Type Compared to Total Potential Exposure (TPE)</vt:lpstr>
      <vt:lpstr>Discretionary Collateral Dec 2019- Jan 2020</vt:lpstr>
      <vt:lpstr>TPE and Discretionary Collateral by Market Segment- Jan 2020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521</cp:revision>
  <cp:lastPrinted>2019-06-18T19:02:16Z</cp:lastPrinted>
  <dcterms:created xsi:type="dcterms:W3CDTF">2016-01-21T15:20:31Z</dcterms:created>
  <dcterms:modified xsi:type="dcterms:W3CDTF">2020-02-18T21:04:52Z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