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7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7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912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0220 </a:t>
            </a:r>
            <a:r>
              <a:rPr lang="en-US" dirty="0"/>
              <a:t>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0220 Application deadline was 01/08/20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0220 </a:t>
            </a:r>
            <a:r>
              <a:rPr lang="en-US" sz="2000" dirty="0"/>
              <a:t>signup deadline </a:t>
            </a:r>
            <a:r>
              <a:rPr lang="en-US" sz="2000" dirty="0" smtClean="0"/>
              <a:t>was </a:t>
            </a:r>
            <a:r>
              <a:rPr lang="en-US" sz="2000" dirty="0" smtClean="0"/>
              <a:t>01/29/20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began </a:t>
            </a:r>
            <a:r>
              <a:rPr lang="en-US" sz="2000" dirty="0"/>
              <a:t>on </a:t>
            </a:r>
            <a:r>
              <a:rPr lang="en-US" sz="2000" dirty="0" smtClean="0"/>
              <a:t>02/03/20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</a:t>
            </a:r>
            <a:r>
              <a:rPr lang="en-US" sz="2000" dirty="0">
                <a:solidFill>
                  <a:prstClr val="black"/>
                </a:solidFill>
              </a:rPr>
              <a:t>on 0</a:t>
            </a:r>
            <a:r>
              <a:rPr lang="en-US" sz="2000" dirty="0" smtClean="0">
                <a:solidFill>
                  <a:prstClr val="black"/>
                </a:solidFill>
              </a:rPr>
              <a:t>2/24/20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0220 is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03/06/20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 </a:t>
            </a:r>
            <a:r>
              <a:rPr lang="en-US" sz="2000" dirty="0">
                <a:solidFill>
                  <a:prstClr val="black"/>
                </a:solidFill>
              </a:rPr>
              <a:t>period concludes </a:t>
            </a:r>
            <a:r>
              <a:rPr lang="en-US" sz="2000" dirty="0" smtClean="0">
                <a:solidFill>
                  <a:prstClr val="black"/>
                </a:solidFill>
              </a:rPr>
              <a:t>03/13/20</a:t>
            </a: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02/19/20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0220</a:t>
            </a:r>
            <a:r>
              <a:rPr lang="en-US" dirty="0" smtClean="0"/>
              <a:t> </a:t>
            </a:r>
            <a:r>
              <a:rPr lang="en-US" dirty="0"/>
              <a:t>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3 New CRs are testing including 1 DUNS+4 CR and 1 PUCT Option 2 CR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 existing CRs are testing for Service Provider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is testing for Service Provider change and Bank </a:t>
            </a:r>
            <a:r>
              <a:rPr lang="en-US" sz="2000" dirty="0" smtClean="0">
                <a:solidFill>
                  <a:prstClr val="black"/>
                </a:solidFill>
              </a:rPr>
              <a:t>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71 scripts are scheduled including Connectivity and Penny tests (14 scripts are being waived due to 1 TDSPs absence from the flight)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6 total CRs are participating in Flight 0220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02/19/20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5348</TotalTime>
  <Words>127</Words>
  <Application>Microsoft Office PowerPoint</Application>
  <PresentationFormat>On-screen Show (4:3)</PresentationFormat>
  <Paragraphs>22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0220 Preview</vt:lpstr>
      <vt:lpstr>Flight 0220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Michelsen, David</cp:lastModifiedBy>
  <cp:revision>164</cp:revision>
  <cp:lastPrinted>2016-01-21T20:53:15Z</cp:lastPrinted>
  <dcterms:created xsi:type="dcterms:W3CDTF">2016-01-21T15:20:31Z</dcterms:created>
  <dcterms:modified xsi:type="dcterms:W3CDTF">2020-02-18T15:04:52Z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