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355" r:id="rId7"/>
    <p:sldId id="540" r:id="rId8"/>
    <p:sldId id="53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FFFF00"/>
    <a:srgbClr val="5B6770"/>
    <a:srgbClr val="093C61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54" autoAdjust="0"/>
    <p:restoredTop sz="96751" autoAdjust="0"/>
  </p:normalViewPr>
  <p:slideViewPr>
    <p:cSldViewPr showGuides="1">
      <p:cViewPr varScale="1">
        <p:scale>
          <a:sx n="138" d="100"/>
          <a:sy n="138" d="100"/>
        </p:scale>
        <p:origin x="111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5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1" y="3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2400" y="2743200"/>
            <a:ext cx="48768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DC-Coupled ESR Mitigation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Dan Jones, ERCOT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BESTF	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February 25, 2020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5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2"/>
          </a:xfrm>
        </p:spPr>
        <p:txBody>
          <a:bodyPr/>
          <a:lstStyle/>
          <a:p>
            <a:r>
              <a:rPr lang="en-US" sz="2300" dirty="0" smtClean="0"/>
              <a:t>DC-Coupled ESR Mitigation</a:t>
            </a: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410200"/>
          </a:xfrm>
        </p:spPr>
        <p:txBody>
          <a:bodyPr/>
          <a:lstStyle/>
          <a:p>
            <a:r>
              <a:rPr lang="en-US" sz="2200" dirty="0" smtClean="0">
                <a:ea typeface="Calibri" panose="020F0502020204030204" pitchFamily="34" charset="0"/>
              </a:rPr>
              <a:t>As stated in the NPRR 986 Revision Description:</a:t>
            </a:r>
          </a:p>
          <a:p>
            <a:pPr lvl="1"/>
            <a:r>
              <a:rPr lang="en-US" sz="1800" dirty="0" smtClean="0"/>
              <a:t>Revisions </a:t>
            </a:r>
            <a:r>
              <a:rPr lang="en-US" sz="1800" dirty="0"/>
              <a:t>to paragraph (1)(b) of Section 4.4.9.4.1 set the Mitigated Offer Cap (MOC) for ESRs at the System-Wide Offer Cap (SWCAP), and require ERCOT and stakeholders to recommend a longer-term approach to the TAC by Dec. 31, </a:t>
            </a:r>
            <a:r>
              <a:rPr lang="en-US" sz="1800" dirty="0" smtClean="0"/>
              <a:t>2023  </a:t>
            </a:r>
          </a:p>
          <a:p>
            <a:pPr lvl="1"/>
            <a:r>
              <a:rPr lang="en-US" sz="1800" dirty="0" smtClean="0"/>
              <a:t>ERCOT </a:t>
            </a:r>
            <a:r>
              <a:rPr lang="en-US" sz="1800" dirty="0"/>
              <a:t>notes that this provision is intended for batteries and may not be appropriate for other ESR </a:t>
            </a:r>
            <a:r>
              <a:rPr lang="en-US" sz="1800" dirty="0" smtClean="0"/>
              <a:t>types </a:t>
            </a:r>
          </a:p>
          <a:p>
            <a:pPr lvl="1"/>
            <a:r>
              <a:rPr lang="en-US" sz="1800" dirty="0" smtClean="0"/>
              <a:t>MOCs </a:t>
            </a:r>
            <a:r>
              <a:rPr lang="en-US" sz="1800" dirty="0"/>
              <a:t>for other, future ESR types will need to be addressed </a:t>
            </a:r>
            <a:r>
              <a:rPr lang="en-US" sz="1800" dirty="0" smtClean="0"/>
              <a:t>separately</a:t>
            </a:r>
          </a:p>
          <a:p>
            <a:r>
              <a:rPr lang="en-US" sz="2200" dirty="0" smtClean="0">
                <a:ea typeface="Calibri" panose="020F0502020204030204" pitchFamily="34" charset="0"/>
              </a:rPr>
              <a:t>DC-Coupled ESR offers include the same opportunity cost issues addressed in NPRR 986 (for ESRs not sharing an inverter with a non-ESR). </a:t>
            </a:r>
            <a:r>
              <a:rPr lang="en-US" sz="2200" smtClean="0">
                <a:ea typeface="Calibri" panose="020F0502020204030204" pitchFamily="34" charset="0"/>
              </a:rPr>
              <a:t>Currently, </a:t>
            </a:r>
            <a:r>
              <a:rPr lang="en-US" sz="2200">
                <a:ea typeface="Calibri" panose="020F0502020204030204" pitchFamily="34" charset="0"/>
              </a:rPr>
              <a:t>n</a:t>
            </a:r>
            <a:r>
              <a:rPr lang="en-US" sz="2200" smtClean="0">
                <a:ea typeface="Calibri" panose="020F0502020204030204" pitchFamily="34" charset="0"/>
              </a:rPr>
              <a:t>on-ESR </a:t>
            </a:r>
            <a:r>
              <a:rPr lang="en-US" sz="2200" dirty="0" smtClean="0">
                <a:ea typeface="Calibri" panose="020F0502020204030204" pitchFamily="34" charset="0"/>
              </a:rPr>
              <a:t>resources (solar), on a standalone basis, could be subject to mitigation at 14.5 * FIP</a:t>
            </a:r>
          </a:p>
          <a:p>
            <a:r>
              <a:rPr lang="en-US" sz="2200" dirty="0" smtClean="0">
                <a:ea typeface="Calibri" panose="020F0502020204030204" pitchFamily="34" charset="0"/>
              </a:rPr>
              <a:t>Propose to extend the ESR mitigation approach in NPRR 986 to DC-coupled ESRs with the same review deadline of Dec. 31, 2023</a:t>
            </a:r>
          </a:p>
        </p:txBody>
      </p:sp>
    </p:spTree>
    <p:extLst>
      <p:ext uri="{BB962C8B-B14F-4D97-AF65-F5344CB8AC3E}">
        <p14:creationId xmlns:p14="http://schemas.microsoft.com/office/powerpoint/2010/main" val="15303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62200"/>
            <a:ext cx="8534400" cy="355783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2"/>
                </a:solidFill>
              </a:rPr>
              <a:t>Questions?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660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11441</TotalTime>
  <Words>173</Words>
  <Application>Microsoft Office PowerPoint</Application>
  <PresentationFormat>On-screen Show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DC-Coupled ESR Mitigation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437</cp:revision>
  <cp:lastPrinted>2017-10-10T21:31:05Z</cp:lastPrinted>
  <dcterms:created xsi:type="dcterms:W3CDTF">2016-01-21T15:20:31Z</dcterms:created>
  <dcterms:modified xsi:type="dcterms:W3CDTF">2020-02-18T18:59:09Z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