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107" d="100"/>
          <a:sy n="107" d="100"/>
        </p:scale>
        <p:origin x="114" y="1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2</a:t>
            </a:r>
            <a:r>
              <a:rPr lang="en-US" dirty="0" smtClean="0"/>
              <a:t>/17/2020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SASMs from </a:t>
            </a:r>
            <a:r>
              <a:rPr lang="en-US" sz="2400" dirty="0" smtClean="0"/>
              <a:t>January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through </a:t>
            </a:r>
            <a:r>
              <a:rPr lang="en-US" sz="2400" dirty="0" smtClean="0"/>
              <a:t>January </a:t>
            </a:r>
            <a:r>
              <a:rPr lang="en-US" sz="2400" dirty="0" smtClean="0"/>
              <a:t>31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8187</TotalTime>
  <Words>36</Words>
  <Application>Microsoft Office PowerPoint</Application>
  <PresentationFormat>On-screen Show (4:3)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238</cp:revision>
  <cp:lastPrinted>2016-01-21T20:53:15Z</cp:lastPrinted>
  <dcterms:created xsi:type="dcterms:W3CDTF">2016-01-21T15:20:31Z</dcterms:created>
  <dcterms:modified xsi:type="dcterms:W3CDTF">2020-02-13T22:17:14Z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