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7" r:id="rId8"/>
    <p:sldId id="286" r:id="rId9"/>
    <p:sldId id="359" r:id="rId10"/>
    <p:sldId id="361" r:id="rId11"/>
    <p:sldId id="363" r:id="rId12"/>
    <p:sldId id="360" r:id="rId13"/>
    <p:sldId id="365" r:id="rId14"/>
    <p:sldId id="366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59"/>
            <p14:sldId id="361"/>
            <p14:sldId id="363"/>
            <p14:sldId id="360"/>
            <p14:sldId id="365"/>
            <p14:sldId id="3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910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73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125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43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49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53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January 2020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dirty="0" smtClean="0"/>
              <a:t>January 2020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3956879"/>
              </p:ext>
            </p:extLst>
          </p:nvPr>
        </p:nvGraphicFramePr>
        <p:xfrm>
          <a:off x="533400" y="1066800"/>
          <a:ext cx="8153399" cy="440715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January 2020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9741830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84.87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92.65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54,529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24,677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23,474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250.13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342.74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634.43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Jan. 2020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843259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742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Jan. 2020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523168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88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Jan. 2020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157449"/>
              </p:ext>
            </p:extLst>
          </p:nvPr>
        </p:nvGraphicFramePr>
        <p:xfrm>
          <a:off x="511212" y="833251"/>
          <a:ext cx="7794588" cy="144286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776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</a:t>
            </a:r>
            <a:r>
              <a:rPr lang="en-US" dirty="0" smtClean="0"/>
              <a:t>Jan.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127183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91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</a:t>
            </a:r>
            <a:r>
              <a:rPr lang="en-US" dirty="0" smtClean="0"/>
              <a:t>Jan.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08970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31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</a:t>
            </a:r>
            <a:r>
              <a:rPr lang="en-US" dirty="0" smtClean="0"/>
              <a:t>Jan.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832503"/>
              </p:ext>
            </p:extLst>
          </p:nvPr>
        </p:nvGraphicFramePr>
        <p:xfrm>
          <a:off x="511212" y="833251"/>
          <a:ext cx="7794588" cy="2862090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33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3946</TotalTime>
  <Words>842</Words>
  <Application>Microsoft Office PowerPoint</Application>
  <PresentationFormat>On-screen Show (4:3)</PresentationFormat>
  <Paragraphs>556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January 2020 </vt:lpstr>
      <vt:lpstr>IRR Summary – January 2020</vt:lpstr>
      <vt:lpstr>IRR &lt; 95%, ≥ 100 Scored Intervals – Jan. 2020</vt:lpstr>
      <vt:lpstr>IRR &lt; 95%, ≥ 100 Scored Intervals – Jan. 2020</vt:lpstr>
      <vt:lpstr>IRR &lt; 95%, ≥ 100 Scored Intervals – Jan. 2020</vt:lpstr>
      <vt:lpstr>IRR ≥ 95%, ≥ 100 Scored Intervals – Jan. 2020</vt:lpstr>
      <vt:lpstr>IRR ≥ 95%, ≥ 100 Scored Intervals – Jan. 2020</vt:lpstr>
      <vt:lpstr>IRR ≥ 95%, ≥ 100 Scored Intervals – Jan. 2020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Gonzales, David</cp:lastModifiedBy>
  <cp:revision>256</cp:revision>
  <cp:lastPrinted>2016-01-21T20:53:15Z</cp:lastPrinted>
  <dcterms:created xsi:type="dcterms:W3CDTF">2016-01-21T15:20:31Z</dcterms:created>
  <dcterms:modified xsi:type="dcterms:W3CDTF">2020-02-14T15:12:56Z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