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9" r:id="rId7"/>
    <p:sldId id="268" r:id="rId8"/>
    <p:sldId id="270" r:id="rId9"/>
    <p:sldId id="271" r:id="rId10"/>
    <p:sldId id="27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7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 Definition Task Force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Resource Framework Status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 13,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Summary of Achievements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428" y="914400"/>
            <a:ext cx="8904572" cy="53340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RTF-1  Establish Generation Framework, eliminate “Non-modeled” term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NPRR889– Approved, Effective 11/2019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RTF-2  Eliminate All-Inclusive Generation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NPRR921 –Approved, Effective 11/2019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RTF-3  Load Resources Framework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 Under Review by ERCOT Legal, IA Delayed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RTF-4  Energy Storage Definition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 957 Approved 12/201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RTF-5 Clarify Distributed Generation Terms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 under review by ERCOT Legal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RTF-6 Settlement Only Energy Storage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/>
              <a:t>NPRR995 Submitted Jan 2020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362200"/>
            <a:ext cx="8839200" cy="167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7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Framework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39" t="7330" r="3801" b="17051"/>
          <a:stretch/>
        </p:blipFill>
        <p:spPr>
          <a:xfrm>
            <a:off x="228600" y="990600"/>
            <a:ext cx="8610600" cy="437200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1981200"/>
            <a:ext cx="6477000" cy="3429000"/>
          </a:xfrm>
          <a:prstGeom prst="rect">
            <a:avLst/>
          </a:prstGeom>
          <a:solidFill>
            <a:srgbClr val="B3BC44">
              <a:alpha val="24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75861" y="3048000"/>
            <a:ext cx="162769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RTF-1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800" y="1990292"/>
            <a:ext cx="2019300" cy="3429000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7605" y="3048000"/>
            <a:ext cx="162769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RTF-5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3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Framework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84" t="5555" b="13967"/>
          <a:stretch/>
        </p:blipFill>
        <p:spPr>
          <a:xfrm>
            <a:off x="1371600" y="781050"/>
            <a:ext cx="6371253" cy="4724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00400" y="781050"/>
            <a:ext cx="4542452" cy="4629150"/>
          </a:xfrm>
          <a:prstGeom prst="rect">
            <a:avLst/>
          </a:prstGeom>
          <a:solidFill>
            <a:srgbClr val="B3BC44">
              <a:alpha val="24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4005" y="2741682"/>
            <a:ext cx="162769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RTF-3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9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Storage Framework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23" r="-1" b="6064"/>
          <a:stretch/>
        </p:blipFill>
        <p:spPr>
          <a:xfrm>
            <a:off x="152400" y="786814"/>
            <a:ext cx="8953500" cy="44856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6400" y="818898"/>
            <a:ext cx="3657600" cy="4629150"/>
          </a:xfrm>
          <a:prstGeom prst="rect">
            <a:avLst/>
          </a:prstGeom>
          <a:solidFill>
            <a:srgbClr val="B3BC44">
              <a:alpha val="24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675691"/>
            <a:ext cx="178497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RTF-4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811628"/>
            <a:ext cx="3009900" cy="4629150"/>
          </a:xfrm>
          <a:prstGeom prst="rect">
            <a:avLst/>
          </a:prstGeom>
          <a:solidFill>
            <a:srgbClr val="B3BC44">
              <a:alpha val="24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04233" y="2675691"/>
            <a:ext cx="162769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chemeClr val="accent2">
                    <a:lumMod val="75000"/>
                  </a:schemeClr>
                </a:solidFill>
              </a:rPr>
              <a:t>RTF-6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802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110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Summary of Achievements</vt:lpstr>
      <vt:lpstr>Total Framework</vt:lpstr>
      <vt:lpstr>Generation Framework Status</vt:lpstr>
      <vt:lpstr>Load Framework Status</vt:lpstr>
      <vt:lpstr>Energy Storage Framework Status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35</cp:revision>
  <cp:lastPrinted>2016-01-21T20:53:15Z</cp:lastPrinted>
  <dcterms:created xsi:type="dcterms:W3CDTF">2016-01-21T15:20:31Z</dcterms:created>
  <dcterms:modified xsi:type="dcterms:W3CDTF">2020-02-13T15:59:41Z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