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2/13/2020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3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en-US" sz="6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NPRR933</a:t>
            </a:r>
            <a:r>
              <a:rPr lang="en-US" sz="1900" dirty="0">
                <a:solidFill>
                  <a:schemeClr val="tx1"/>
                </a:solidFill>
              </a:rPr>
              <a:t>, Reporting of Demand Response by Retail Electric Providers and Non-Opt-In Entities (RMS/WMS)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NPRR945</a:t>
            </a:r>
            <a:r>
              <a:rPr lang="en-US" sz="1900" dirty="0">
                <a:solidFill>
                  <a:schemeClr val="tx1"/>
                </a:solidFill>
              </a:rPr>
              <a:t>, Net Metering Requirements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NPRR947</a:t>
            </a:r>
            <a:r>
              <a:rPr lang="en-US" sz="1900" dirty="0">
                <a:solidFill>
                  <a:schemeClr val="tx1"/>
                </a:solidFill>
              </a:rPr>
              <a:t>, Clarification to Ancillary Service Supply Responsibility Definition and Improvements to Determining and Charging for Ancillary Service Failed Quantities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NPRR956</a:t>
            </a:r>
            <a:r>
              <a:rPr lang="en-US" sz="1900" dirty="0">
                <a:solidFill>
                  <a:schemeClr val="tx1"/>
                </a:solidFill>
              </a:rPr>
              <a:t>, Designation of Providers of Transmission Additions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NPRR966</a:t>
            </a:r>
            <a:r>
              <a:rPr lang="en-US" sz="1900" dirty="0">
                <a:solidFill>
                  <a:schemeClr val="tx1"/>
                </a:solidFill>
              </a:rPr>
              <a:t>, Changes to Support Reactive Power Coordination Tool (PRS)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NPRR979</a:t>
            </a:r>
            <a:r>
              <a:rPr lang="en-US" sz="1900" dirty="0">
                <a:solidFill>
                  <a:schemeClr val="tx1"/>
                </a:solidFill>
              </a:rPr>
              <a:t>, Incorporate State Estimator Standards and Telemetry Standards into Protocols (ROS)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NPRR981</a:t>
            </a:r>
            <a:r>
              <a:rPr lang="en-US" sz="1900" dirty="0">
                <a:solidFill>
                  <a:schemeClr val="tx1"/>
                </a:solidFill>
              </a:rPr>
              <a:t>, Day-Ahead Market Price Correction Process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NPRR984</a:t>
            </a:r>
            <a:r>
              <a:rPr lang="en-US" sz="1900" dirty="0">
                <a:solidFill>
                  <a:schemeClr val="tx1"/>
                </a:solidFill>
              </a:rPr>
              <a:t>, Change ERS Standard Contract Terms (WMS)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NPRR987</a:t>
            </a:r>
            <a:r>
              <a:rPr lang="en-US" sz="1900" dirty="0">
                <a:solidFill>
                  <a:schemeClr val="tx1"/>
                </a:solidFill>
              </a:rPr>
              <a:t>, BESTF-3 Energy Storage Resource Contribution to Physical Responsive Capability and Real-Time On-Line Reserve Capacity Calculations (ROS/WMS)</a:t>
            </a:r>
          </a:p>
          <a:p>
            <a:pPr algn="l"/>
            <a:r>
              <a:rPr lang="en-US" sz="1900" b="1" dirty="0">
                <a:solidFill>
                  <a:schemeClr val="tx1"/>
                </a:solidFill>
              </a:rPr>
              <a:t>NPRR989</a:t>
            </a:r>
            <a:r>
              <a:rPr lang="en-US" sz="1900" dirty="0">
                <a:solidFill>
                  <a:schemeClr val="tx1"/>
                </a:solidFill>
              </a:rPr>
              <a:t>, BESTF-1 Energy Storage Resource Technical Requirements (ROS</a:t>
            </a:r>
            <a:r>
              <a:rPr lang="en-US" sz="1900" dirty="0" smtClean="0">
                <a:solidFill>
                  <a:schemeClr val="tx1"/>
                </a:solidFill>
              </a:rPr>
              <a:t>)</a:t>
            </a:r>
            <a:endParaRPr lang="en-US" sz="19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136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2/13/2020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140</cp:revision>
  <dcterms:created xsi:type="dcterms:W3CDTF">2012-06-21T12:05:52Z</dcterms:created>
  <dcterms:modified xsi:type="dcterms:W3CDTF">2020-02-12T18:42:52Z</dcterms:modified>
</cp:coreProperties>
</file>