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284" autoAdjust="0"/>
  </p:normalViewPr>
  <p:slideViewPr>
    <p:cSldViewPr showGuides="1">
      <p:cViewPr varScale="1">
        <p:scale>
          <a:sx n="91" d="100"/>
          <a:sy n="91" d="100"/>
        </p:scale>
        <p:origin x="2142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r>
              <a:rPr lang="en-US" baseline="0" dirty="0" smtClean="0"/>
              <a:t>OP2019: FRO = -381.0</a:t>
            </a:r>
          </a:p>
          <a:p>
            <a:r>
              <a:rPr lang="en-US" baseline="0" dirty="0" smtClean="0"/>
              <a:t>OP2020: FRO = -425.0,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28,969,595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7,474,690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336,423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1.16%</a:t>
            </a:r>
          </a:p>
          <a:p>
            <a:endParaRPr lang="en-US" dirty="0" smtClean="0"/>
          </a:p>
          <a:p>
            <a:r>
              <a:rPr lang="en-US" dirty="0" smtClean="0"/>
              <a:t>- Less overall Load</a:t>
            </a:r>
            <a:r>
              <a:rPr lang="en-US" baseline="0" dirty="0" smtClean="0"/>
              <a:t> compared to last 3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143,088 MW*s on 1/9/2020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183,800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244,162 </a:t>
            </a:r>
            <a:r>
              <a:rPr lang="en-US" sz="1600" dirty="0" smtClean="0">
                <a:solidFill>
                  <a:schemeClr val="accent2"/>
                </a:solidFill>
              </a:rPr>
              <a:t>on Jan 30th</a:t>
            </a: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143,088 </a:t>
            </a:r>
            <a:r>
              <a:rPr lang="en-US" sz="1600" dirty="0" smtClean="0">
                <a:solidFill>
                  <a:schemeClr val="accent2"/>
                </a:solidFill>
              </a:rPr>
              <a:t>on Jan 9th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1/11/2020 10:00</a:t>
            </a:r>
            <a:r>
              <a:rPr lang="en-US" baseline="0" dirty="0" smtClean="0">
                <a:solidFill>
                  <a:srgbClr val="FF0000"/>
                </a:solidFill>
              </a:rPr>
              <a:t> 61.2%: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Large deviation generation from wind, significant ramp down during the hour ~54MW/min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BAAL Exceedances related to</a:t>
            </a:r>
            <a:r>
              <a:rPr lang="en-US" baseline="0" dirty="0" smtClean="0"/>
              <a:t> the two FMEs on 1/1/2020 and 1/17/2020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Mean: 15.00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Mean: 15.07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13.6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16.6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smtClean="0"/>
              <a:t>January 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February 12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0" y="2133600"/>
            <a:ext cx="905105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January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174.68%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174.83%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 smtClean="0">
                <a:solidFill>
                  <a:schemeClr val="accent2"/>
                </a:solidFill>
              </a:rPr>
              <a:t> BAAL </a:t>
            </a:r>
            <a:r>
              <a:rPr lang="en-US" sz="1800" dirty="0" smtClean="0">
                <a:solidFill>
                  <a:schemeClr val="accent2"/>
                </a:solidFill>
              </a:rPr>
              <a:t>Exceedances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15.07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13.56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16.6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28,969,595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7,474,690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25.80%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336,423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1.16%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183,800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244,162 </a:t>
            </a:r>
            <a:r>
              <a:rPr lang="en-US" sz="1600" dirty="0">
                <a:solidFill>
                  <a:schemeClr val="accent2"/>
                </a:solidFill>
              </a:rPr>
              <a:t>on Jan </a:t>
            </a:r>
            <a:r>
              <a:rPr lang="en-US" sz="1600" dirty="0" smtClean="0">
                <a:solidFill>
                  <a:schemeClr val="accent2"/>
                </a:solidFill>
              </a:rPr>
              <a:t>30th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b="1" dirty="0">
                <a:solidFill>
                  <a:schemeClr val="accent2"/>
                </a:solidFill>
              </a:rPr>
              <a:t>143,088 </a:t>
            </a:r>
            <a:r>
              <a:rPr lang="en-US" sz="1600" dirty="0">
                <a:solidFill>
                  <a:schemeClr val="accent2"/>
                </a:solidFill>
              </a:rPr>
              <a:t>on Jan 9th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8382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53" y="954655"/>
            <a:ext cx="7122575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1337" y="5726668"/>
            <a:ext cx="28135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Jan-20 CPS1 (%): </a:t>
            </a:r>
            <a:r>
              <a:rPr lang="en-US" dirty="0"/>
              <a:t>174.68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4 BAAL exceedances in Jan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93" y="990600"/>
            <a:ext cx="7125694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9324" y="990600"/>
            <a:ext cx="285206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Jan-20 CPS1 (%): 174.68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17" y="873868"/>
            <a:ext cx="7129470" cy="517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6206" y="873868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174.83%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12" y="914400"/>
            <a:ext cx="712257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65" y="914400"/>
            <a:ext cx="7129470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46886</TotalTime>
  <Words>449</Words>
  <Application>Microsoft Office PowerPoint</Application>
  <PresentationFormat>On-screen Show (4:3)</PresentationFormat>
  <Paragraphs>144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January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681</cp:revision>
  <cp:lastPrinted>2016-01-21T20:53:15Z</cp:lastPrinted>
  <dcterms:created xsi:type="dcterms:W3CDTF">2016-01-21T15:20:31Z</dcterms:created>
  <dcterms:modified xsi:type="dcterms:W3CDTF">2020-02-11T19:40:42Z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