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29" d="100"/>
          <a:sy n="129" d="100"/>
        </p:scale>
        <p:origin x="1026" y="12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1/28/2020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1/28/2020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256264669"/>
              </p:ext>
            </p:extLst>
          </p:nvPr>
        </p:nvGraphicFramePr>
        <p:xfrm>
          <a:off x="271346" y="914400"/>
          <a:ext cx="8534400" cy="4622729"/>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xmlns="" val="20000"/>
                    </a:ext>
                  </a:extLst>
                </a:gridCol>
                <a:gridCol w="44958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a16="http://schemas.microsoft.com/office/drawing/2014/main" xmlns=""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PDCWG has reviewed whitepaper on this topic</a:t>
                      </a:r>
                      <a:endParaRPr lang="en-US" sz="1050" b="0" u="none"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baseline="0" dirty="0" smtClean="0">
                          <a:solidFill>
                            <a:schemeClr val="tx1"/>
                          </a:solidFill>
                        </a:rPr>
                        <a:t>NPRR language consideration on 2/13/20.</a:t>
                      </a:r>
                      <a:endParaRPr lang="en-US" sz="1050" b="0" u="none" dirty="0" smtClean="0">
                        <a:solidFill>
                          <a:schemeClr val="tx1"/>
                        </a:solidFill>
                      </a:endParaRPr>
                    </a:p>
                  </a:txBody>
                  <a:tcPr/>
                </a:tc>
                <a:tc>
                  <a:txBody>
                    <a:bodyPr/>
                    <a:lstStyle/>
                    <a:p>
                      <a:endParaRPr lang="en-US" sz="600" baseline="0" dirty="0" smtClean="0">
                        <a:solidFill>
                          <a:schemeClr val="tx1"/>
                        </a:solidFill>
                      </a:endParaRPr>
                    </a:p>
                    <a:p>
                      <a:r>
                        <a:rPr lang="en-US" sz="1050" baseline="0" dirty="0" smtClean="0">
                          <a:solidFill>
                            <a:schemeClr val="tx1"/>
                          </a:solidFill>
                        </a:rPr>
                        <a:t>PRS 2/13/2020</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p>
                  </a:txBody>
                  <a:tcPr anchor="ctr"/>
                </a:tc>
                <a:tc>
                  <a:txBody>
                    <a:bodyPr/>
                    <a:lstStyle/>
                    <a:p>
                      <a:endParaRPr lang="en-US" sz="1050" b="0" baseline="0" dirty="0" smtClean="0">
                        <a:solidFill>
                          <a:schemeClr val="tx1"/>
                        </a:solidFill>
                      </a:endParaRPr>
                    </a:p>
                    <a:p>
                      <a:r>
                        <a:rPr lang="en-US" sz="1050" b="0" baseline="0" dirty="0" smtClean="0">
                          <a:solidFill>
                            <a:schemeClr val="tx1"/>
                          </a:solidFill>
                        </a:rPr>
                        <a:t>No scheduled activity</a:t>
                      </a:r>
                    </a:p>
                  </a:txBody>
                  <a:tcPr/>
                </a:tc>
                <a:extLst>
                  <a:ext uri="{0D108BD9-81ED-4DB2-BD59-A6C34878D82A}">
                    <a16:rowId xmlns:a16="http://schemas.microsoft.com/office/drawing/2014/main" xmlns=""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Whitepaper on this topic endorsed at TAC on 1/29/20.</a:t>
                      </a:r>
                      <a:r>
                        <a:rPr lang="en-US" sz="1050" baseline="0"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Seek approval by ERCOT Board.</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3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Board 2/11/2020</a:t>
                      </a: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activity</a:t>
                      </a: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activity</a:t>
                      </a:r>
                    </a:p>
                  </a:txBody>
                  <a:tcPr/>
                </a:tc>
              </a:tr>
            </a:tbl>
          </a:graphicData>
        </a:graphic>
      </p:graphicFrame>
      <p:sp>
        <p:nvSpPr>
          <p:cNvPr id="5" name="TextBox 4"/>
          <p:cNvSpPr txBox="1"/>
          <p:nvPr/>
        </p:nvSpPr>
        <p:spPr>
          <a:xfrm>
            <a:off x="4267200" y="6561138"/>
            <a:ext cx="1181734" cy="276999"/>
          </a:xfrm>
          <a:prstGeom prst="rect">
            <a:avLst/>
          </a:prstGeom>
          <a:noFill/>
        </p:spPr>
        <p:txBody>
          <a:bodyPr wrap="none" rtlCol="0">
            <a:spAutoFit/>
          </a:bodyPr>
          <a:lstStyle/>
          <a:p>
            <a:r>
              <a:rPr lang="en-US" sz="1200" dirty="0" smtClean="0">
                <a:solidFill>
                  <a:schemeClr val="tx1">
                    <a:lumMod val="50000"/>
                    <a:lumOff val="50000"/>
                  </a:schemeClr>
                </a:solidFill>
              </a:rPr>
              <a:t>February 2020</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1181734" cy="276999"/>
          </a:xfrm>
          <a:prstGeom prst="rect">
            <a:avLst/>
          </a:prstGeom>
          <a:noFill/>
        </p:spPr>
        <p:txBody>
          <a:bodyPr wrap="none" rtlCol="0">
            <a:spAutoFit/>
          </a:bodyPr>
          <a:lstStyle/>
          <a:p>
            <a:r>
              <a:rPr lang="en-US" sz="1200" dirty="0" smtClean="0">
                <a:solidFill>
                  <a:schemeClr val="tx1">
                    <a:lumMod val="50000"/>
                    <a:lumOff val="50000"/>
                  </a:schemeClr>
                </a:solidFill>
              </a:rPr>
              <a:t>February </a:t>
            </a:r>
            <a:r>
              <a:rPr lang="en-US" sz="1200" dirty="0">
                <a:solidFill>
                  <a:schemeClr val="tx1">
                    <a:lumMod val="50000"/>
                    <a:lumOff val="50000"/>
                  </a:schemeClr>
                </a:solidFill>
              </a:rPr>
              <a:t>2020</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1181734" cy="276999"/>
          </a:xfrm>
          <a:prstGeom prst="rect">
            <a:avLst/>
          </a:prstGeom>
          <a:noFill/>
        </p:spPr>
        <p:txBody>
          <a:bodyPr wrap="none" rtlCol="0">
            <a:spAutoFit/>
          </a:bodyPr>
          <a:lstStyle/>
          <a:p>
            <a:r>
              <a:rPr lang="en-US" sz="1200" dirty="0" smtClean="0">
                <a:solidFill>
                  <a:schemeClr val="tx1">
                    <a:lumMod val="50000"/>
                    <a:lumOff val="50000"/>
                  </a:schemeClr>
                </a:solidFill>
              </a:rPr>
              <a:t>February </a:t>
            </a:r>
            <a:r>
              <a:rPr lang="en-US" sz="1200" dirty="0">
                <a:solidFill>
                  <a:schemeClr val="tx1">
                    <a:lumMod val="50000"/>
                    <a:lumOff val="50000"/>
                  </a:schemeClr>
                </a:solidFill>
              </a:rPr>
              <a:t>2020</a:t>
            </a: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772400"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1181734" cy="276999"/>
          </a:xfrm>
          <a:prstGeom prst="rect">
            <a:avLst/>
          </a:prstGeom>
          <a:noFill/>
        </p:spPr>
        <p:txBody>
          <a:bodyPr wrap="none" rtlCol="0">
            <a:spAutoFit/>
          </a:bodyPr>
          <a:lstStyle/>
          <a:p>
            <a:r>
              <a:rPr lang="en-US" sz="1200" dirty="0" smtClean="0">
                <a:solidFill>
                  <a:schemeClr val="tx1">
                    <a:lumMod val="50000"/>
                    <a:lumOff val="50000"/>
                  </a:schemeClr>
                </a:solidFill>
              </a:rPr>
              <a:t>February 2020</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terms/"/>
    <ds:schemaRef ds:uri="http://schemas.openxmlformats.org/package/2006/metadata/core-properties"/>
    <ds:schemaRef ds:uri="http://schemas.microsoft.com/office/2006/documentManagement/typ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5926</TotalTime>
  <Words>1117</Words>
  <Application>Microsoft Office PowerPoint</Application>
  <PresentationFormat>On-screen Show (4:3)</PresentationFormat>
  <Paragraphs>100</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169</cp:revision>
  <cp:lastPrinted>2018-12-20T17:29:53Z</cp:lastPrinted>
  <dcterms:created xsi:type="dcterms:W3CDTF">2016-01-21T15:20:31Z</dcterms:created>
  <dcterms:modified xsi:type="dcterms:W3CDTF">2020-01-28T15:47:39Z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