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6"/>
  </p:notesMasterIdLst>
  <p:sldIdLst>
    <p:sldId id="337" r:id="rId4"/>
    <p:sldId id="338" r:id="rId5"/>
    <p:sldId id="339" r:id="rId6"/>
    <p:sldId id="340" r:id="rId7"/>
    <p:sldId id="341" r:id="rId8"/>
    <p:sldId id="342" r:id="rId9"/>
    <p:sldId id="327" r:id="rId10"/>
    <p:sldId id="320" r:id="rId11"/>
    <p:sldId id="321" r:id="rId12"/>
    <p:sldId id="322" r:id="rId13"/>
    <p:sldId id="323" r:id="rId14"/>
    <p:sldId id="32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>
                <a:solidFill>
                  <a:srgbClr val="5B6770"/>
                </a:solidFill>
                <a:cs typeface="Arial" panose="020B0604020202020204" pitchFamily="34" charset="0"/>
              </a:rPr>
              <a:t>3 February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465"/>
            <a:ext cx="11723809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367"/>
            <a:ext cx="11676574" cy="60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95"/>
            <a:ext cx="11895238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537"/>
            <a:ext cx="12192000" cy="63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4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034"/>
            <a:ext cx="12192000" cy="64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8015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96"/>
            <a:ext cx="12192000" cy="65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241"/>
            <a:ext cx="12192000" cy="65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394"/>
            <a:ext cx="12192000" cy="65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908720"/>
            <a:ext cx="8534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its USA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RIOO-RS system is available for training and testing, with more update capability added with each release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What users can do: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The “Update Capability” is being made available for the most frequently changed items first.</a:t>
            </a:r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1400" dirty="0"/>
              <a:t>Data will be updated and over written with production data on a regular interval.</a:t>
            </a:r>
          </a:p>
          <a:p>
            <a:pPr lvl="1"/>
            <a:r>
              <a:rPr lang="en-US" sz="1400" dirty="0"/>
              <a:t>Data changed during the training/testing phase will not be stored.</a:t>
            </a:r>
          </a:p>
          <a:p>
            <a:pPr lvl="1"/>
            <a:r>
              <a:rPr lang="en-US" sz="1400" dirty="0"/>
              <a:t>User registration information is the exception, this will be saved.</a:t>
            </a:r>
          </a:p>
          <a:p>
            <a:pPr lvl="1"/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2000" dirty="0"/>
              <a:t>Let us know: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RIOO-HELP@ercot.com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515"/>
            <a:ext cx="12192000" cy="65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963"/>
            <a:ext cx="12192000" cy="64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764704"/>
            <a:ext cx="8534400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764704"/>
            <a:ext cx="8820980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ERCOT provided an updated RARF, Delta Report, and Audit Report to the REs in August.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174 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38 outstanding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1437541"/>
            <a:ext cx="12192000" cy="6322463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Environment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5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168"/>
            <a:ext cx="11522521" cy="59688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95"/>
            <a:ext cx="11895238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304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What to do in the RIOO Test System?</vt:lpstr>
      <vt:lpstr>How to get access</vt:lpstr>
      <vt:lpstr>Information/Data issues</vt:lpstr>
      <vt:lpstr>PowerPoint Presentation</vt:lpstr>
      <vt:lpstr>PowerPoint Presentation</vt:lpstr>
      <vt:lpstr>Test Environment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67</cp:revision>
  <cp:lastPrinted>2019-09-25T20:49:27Z</cp:lastPrinted>
  <dcterms:created xsi:type="dcterms:W3CDTF">2019-07-23T13:16:52Z</dcterms:created>
  <dcterms:modified xsi:type="dcterms:W3CDTF">2020-02-03T03:56:23Z</dcterms:modified>
</cp:coreProperties>
</file>