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16" r:id="rId1"/>
  </p:sldMasterIdLst>
  <p:notesMasterIdLst>
    <p:notesMasterId r:id="rId6"/>
  </p:notesMasterIdLst>
  <p:sldIdLst>
    <p:sldId id="256" r:id="rId2"/>
    <p:sldId id="257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/>
    <p:restoredTop sz="94694"/>
  </p:normalViewPr>
  <p:slideViewPr>
    <p:cSldViewPr snapToGrid="0" snapToObjects="1">
      <p:cViewPr varScale="1">
        <p:scale>
          <a:sx n="90" d="100"/>
          <a:sy n="90" d="100"/>
        </p:scale>
        <p:origin x="232" y="6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408DA-260A-C947-A03A-A2085676C15B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BBE575D-A886-4A48-8553-B619B4500A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7557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2802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50846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99438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6489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0282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9676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53712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6735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7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7109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CA32904C-8572-F94C-9924-F8033D3FE4A5}" type="datetimeFigureOut">
              <a:rPr lang="en-US" smtClean="0"/>
              <a:t>2/3/20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73F481-564A-9043-818C-3CC71A45A476}" type="slidenum">
              <a:rPr lang="en-US" smtClean="0"/>
              <a:t>‹#›</a:t>
            </a:fld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143389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662F7B5F-69B9-41D9-BD9A-2A7F1118BD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9867" cy="68552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B484EE50-7D13-4A99-9152-609AE84ACF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8F607DBD-3FFF-424E-80D2-8061AC5FE79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0CA1AF17-15FE-4FB8-A4CB-942AC13499E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901EDCD-40E3-40D5-BCE4-803F7A4D6E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36E840EA-C6A5-48DA-A3B5-BE430C89C72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7533" y="0"/>
            <a:ext cx="10378001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CC61E56-1311-4346-8E27-6EB83180320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69804" y="3428998"/>
            <a:ext cx="2819723" cy="2782477"/>
          </a:xfrm>
        </p:spPr>
        <p:txBody>
          <a:bodyPr>
            <a:normAutofit/>
          </a:bodyPr>
          <a:lstStyle/>
          <a:p>
            <a:r>
              <a:rPr lang="en-US" sz="3600"/>
              <a:t>Far West Texas Hub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FDF3B79-C50E-2245-AB6F-9F1C249ACC6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24907" y="2268786"/>
            <a:ext cx="2664620" cy="1160213"/>
          </a:xfrm>
        </p:spPr>
        <p:txBody>
          <a:bodyPr>
            <a:normAutofit/>
          </a:bodyPr>
          <a:lstStyle/>
          <a:p>
            <a:r>
              <a:rPr lang="en-US" sz="1600"/>
              <a:t>CMWG Meeting </a:t>
            </a:r>
          </a:p>
          <a:p>
            <a:r>
              <a:rPr lang="en-US" sz="1600"/>
              <a:t>February 3, 2020 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E64522-84BE-7642-A6A7-662EA7FACA9E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r="3350" b="2"/>
          <a:stretch/>
        </p:blipFill>
        <p:spPr>
          <a:xfrm>
            <a:off x="5444747" y="647191"/>
            <a:ext cx="5297322" cy="5564284"/>
          </a:xfrm>
          <a:prstGeom prst="rect">
            <a:avLst/>
          </a:prstGeom>
          <a:ln>
            <a:gradFill flip="none" rotWithShape="1">
              <a:gsLst>
                <a:gs pos="86000">
                  <a:schemeClr val="accent6">
                    <a:lumMod val="67000"/>
                  </a:schemeClr>
                </a:gs>
                <a:gs pos="20000">
                  <a:schemeClr val="accent6">
                    <a:lumMod val="97000"/>
                    <a:lumOff val="3000"/>
                  </a:schemeClr>
                </a:gs>
                <a:gs pos="100000">
                  <a:schemeClr val="accent6">
                    <a:lumMod val="60000"/>
                    <a:lumOff val="40000"/>
                  </a:schemeClr>
                </a:gs>
              </a:gsLst>
              <a:lin ang="16200000" scaled="1"/>
              <a:tileRect/>
            </a:gradFill>
          </a:ln>
          <a:effectLst>
            <a:innerShdw blurRad="127000">
              <a:prstClr val="black">
                <a:alpha val="90000"/>
              </a:prstClr>
            </a:innerShdw>
          </a:effectLst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84AC7A41-04AF-4CF9-A478-43411F9B58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87666" y="-2718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6035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4CB592-191D-914E-B2BB-286FB7905A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Far West Texas Changes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2B5B66-A3D4-874A-8388-B4EBE51751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Dramatic Load Growth</a:t>
            </a:r>
          </a:p>
          <a:p>
            <a:pPr lvl="1"/>
            <a:r>
              <a:rPr lang="en-US" dirty="0"/>
              <a:t>Expansion of Oil and Gas Production.  </a:t>
            </a:r>
          </a:p>
          <a:p>
            <a:pPr lvl="1"/>
            <a:r>
              <a:rPr lang="en-US" dirty="0"/>
              <a:t>Natural Gas Pipeline construction to Gulf Coast</a:t>
            </a:r>
          </a:p>
          <a:p>
            <a:r>
              <a:rPr lang="en-US" dirty="0"/>
              <a:t>Electric Grid</a:t>
            </a:r>
          </a:p>
          <a:p>
            <a:pPr lvl="1"/>
            <a:r>
              <a:rPr lang="en-US" dirty="0"/>
              <a:t>Nodal prices that move dramatically different from the West Hub</a:t>
            </a:r>
          </a:p>
          <a:p>
            <a:pPr lvl="1"/>
            <a:r>
              <a:rPr lang="en-US" dirty="0"/>
              <a:t>Extensive Transmission Upgrades underway</a:t>
            </a:r>
          </a:p>
          <a:p>
            <a:pPr lvl="1"/>
            <a:r>
              <a:rPr lang="en-US" dirty="0"/>
              <a:t>Expansive Inverter Based Generation Development</a:t>
            </a:r>
          </a:p>
          <a:p>
            <a:pPr lvl="2"/>
            <a:r>
              <a:rPr lang="en-US" dirty="0"/>
              <a:t>Volatility </a:t>
            </a:r>
          </a:p>
          <a:p>
            <a:r>
              <a:rPr lang="en-US" dirty="0"/>
              <a:t>Lubbock joining ERCOT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90376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F98E6A-4740-9146-A6AE-BAC0F14AE9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ERCOT’s  New hubs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90E282-27AB-5A46-A001-23AC33949E0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Panhandle</a:t>
            </a:r>
          </a:p>
          <a:p>
            <a:pPr lvl="1"/>
            <a:r>
              <a:rPr lang="en-US" dirty="0"/>
              <a:t>Provides transparency into congestion and generation activity versus West and North Hub</a:t>
            </a:r>
          </a:p>
          <a:p>
            <a:r>
              <a:rPr lang="en-US" dirty="0"/>
              <a:t>Valley Hub NPRR</a:t>
            </a:r>
          </a:p>
          <a:p>
            <a:pPr lvl="1"/>
            <a:r>
              <a:rPr lang="en-US" dirty="0"/>
              <a:t>20-month schedule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4947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F79DAC-91C1-9843-8439-5BEB9E6A11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Need to start Far West Hub development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6BC49-CCA3-B244-ACF1-390E0329EAB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ERCOT Market needs price transparency in Far West Texas</a:t>
            </a:r>
          </a:p>
          <a:p>
            <a:r>
              <a:rPr lang="en-US" dirty="0"/>
              <a:t>Forward Curve needed to support investment</a:t>
            </a:r>
          </a:p>
          <a:p>
            <a:r>
              <a:rPr lang="en-US" dirty="0"/>
              <a:t>Identify Potential Nodes</a:t>
            </a:r>
          </a:p>
          <a:p>
            <a:r>
              <a:rPr lang="en-US" dirty="0"/>
              <a:t>Refine design after 2020 transmission upgrades are operational</a:t>
            </a:r>
          </a:p>
        </p:txBody>
      </p:sp>
    </p:spTree>
    <p:extLst>
      <p:ext uri="{BB962C8B-B14F-4D97-AF65-F5344CB8AC3E}">
        <p14:creationId xmlns:p14="http://schemas.microsoft.com/office/powerpoint/2010/main" val="388139808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110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MS Shell Dlg 2</vt:lpstr>
      <vt:lpstr>Wingdings</vt:lpstr>
      <vt:lpstr>Wingdings 3</vt:lpstr>
      <vt:lpstr>Madison</vt:lpstr>
      <vt:lpstr>Far West Texas Hub</vt:lpstr>
      <vt:lpstr>Far West Texas Changes</vt:lpstr>
      <vt:lpstr>ERCOT’s  New hubs</vt:lpstr>
      <vt:lpstr>Need to start Far West Hub development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Far West Texas Hub</dc:title>
  <dc:creator>martin downey</dc:creator>
  <cp:lastModifiedBy>martin downey</cp:lastModifiedBy>
  <cp:revision>1</cp:revision>
  <dcterms:created xsi:type="dcterms:W3CDTF">2020-02-03T15:08:31Z</dcterms:created>
  <dcterms:modified xsi:type="dcterms:W3CDTF">2020-02-03T15:10:53Z</dcterms:modified>
</cp:coreProperties>
</file>