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90" d="100"/>
          <a:sy n="90" d="100"/>
        </p:scale>
        <p:origin x="23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408DA-260A-C947-A03A-A2085676C15B}" type="datetimeFigureOut">
              <a:rPr lang="en-US" smtClean="0"/>
              <a:t>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E575D-A886-4A48-8553-B619B4500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8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8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4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8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6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1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7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0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A32904C-8572-F94C-9924-F8033D3FE4A5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3F481-564A-9043-818C-3CC71A45A476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4338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2F7B5F-69B9-41D9-BD9A-2A7F1118B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84EE50-7D13-4A99-9152-609AE84AC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607DBD-3FFF-424E-80D2-8061AC5FE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CA1AF17-15FE-4FB8-A4CB-942AC1349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01EDCD-40E3-40D5-BCE4-803F7A4D6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E840EA-C6A5-48DA-A3B5-BE430C89C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61E56-1311-4346-8E27-6EB831803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804" y="3428998"/>
            <a:ext cx="2819723" cy="2782477"/>
          </a:xfrm>
        </p:spPr>
        <p:txBody>
          <a:bodyPr>
            <a:normAutofit/>
          </a:bodyPr>
          <a:lstStyle/>
          <a:p>
            <a:r>
              <a:rPr lang="en-US" sz="3600"/>
              <a:t>Far West Texas Hub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F3B79-C50E-2245-AB6F-9F1C249AC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4907" y="2268786"/>
            <a:ext cx="2664620" cy="1160213"/>
          </a:xfrm>
        </p:spPr>
        <p:txBody>
          <a:bodyPr>
            <a:normAutofit/>
          </a:bodyPr>
          <a:lstStyle/>
          <a:p>
            <a:r>
              <a:rPr lang="en-US" sz="1600"/>
              <a:t>CMWG Meeting </a:t>
            </a:r>
          </a:p>
          <a:p>
            <a:r>
              <a:rPr lang="en-US" sz="1600"/>
              <a:t>February 3, 2020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64522-84BE-7642-A6A7-662EA7FACA9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350" b="2"/>
          <a:stretch/>
        </p:blipFill>
        <p:spPr>
          <a:xfrm>
            <a:off x="5444747" y="647191"/>
            <a:ext cx="5297322" cy="5564284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4AC7A41-04AF-4CF9-A478-43411F9B5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3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CB592-191D-914E-B2BB-286FB790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 West Texas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B5B66-A3D4-874A-8388-B4EBE5175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Dramatic Load Growth</a:t>
            </a:r>
          </a:p>
          <a:p>
            <a:pPr lvl="1"/>
            <a:r>
              <a:rPr lang="en-US" dirty="0"/>
              <a:t>Expansion of Oil and Gas Production.  </a:t>
            </a:r>
          </a:p>
          <a:p>
            <a:pPr lvl="1"/>
            <a:r>
              <a:rPr lang="en-US" dirty="0"/>
              <a:t>Natural Gas Pipeline construction to Gulf Coast</a:t>
            </a:r>
          </a:p>
          <a:p>
            <a:r>
              <a:rPr lang="en-US" dirty="0"/>
              <a:t>Electric Grid</a:t>
            </a:r>
          </a:p>
          <a:p>
            <a:pPr lvl="1"/>
            <a:r>
              <a:rPr lang="en-US" dirty="0"/>
              <a:t>Nodal prices that move dramatically different from the West Hub</a:t>
            </a:r>
          </a:p>
          <a:p>
            <a:pPr lvl="1"/>
            <a:r>
              <a:rPr lang="en-US" dirty="0"/>
              <a:t>Extensive Transmission Upgrades underway</a:t>
            </a:r>
          </a:p>
          <a:p>
            <a:pPr lvl="1"/>
            <a:r>
              <a:rPr lang="en-US" dirty="0"/>
              <a:t>Expansive Inverter Based Generation Development</a:t>
            </a:r>
          </a:p>
          <a:p>
            <a:pPr lvl="2"/>
            <a:r>
              <a:rPr lang="en-US" dirty="0"/>
              <a:t>Volatility </a:t>
            </a:r>
          </a:p>
          <a:p>
            <a:r>
              <a:rPr lang="en-US" dirty="0"/>
              <a:t>Lubbock joining ERCOT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3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8E6A-4740-9146-A6AE-BAC0F14A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ERCOT’s  New hubs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0E282-27AB-5A46-A001-23AC33949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Panhandle</a:t>
            </a:r>
          </a:p>
          <a:p>
            <a:pPr lvl="1"/>
            <a:r>
              <a:rPr lang="en-US" dirty="0"/>
              <a:t>Provides transparency into congestion and generation activity versus West and North Hub</a:t>
            </a:r>
          </a:p>
          <a:p>
            <a:r>
              <a:rPr lang="en-US" dirty="0"/>
              <a:t>Valley Hub NPRR</a:t>
            </a:r>
          </a:p>
          <a:p>
            <a:pPr lvl="1"/>
            <a:r>
              <a:rPr lang="en-US" dirty="0"/>
              <a:t>20-month schedule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79DAC-91C1-9843-8439-5BEB9E6A1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start Far West Hub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BC49-CCA3-B244-ACF1-390E0329E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Market needs price transparency in Far West Texas</a:t>
            </a:r>
          </a:p>
          <a:p>
            <a:r>
              <a:rPr lang="en-US" dirty="0"/>
              <a:t>Forward Curve needed to support investment</a:t>
            </a:r>
          </a:p>
          <a:p>
            <a:r>
              <a:rPr lang="en-US" dirty="0"/>
              <a:t>Identify Potential Nodes</a:t>
            </a:r>
          </a:p>
          <a:p>
            <a:r>
              <a:rPr lang="en-US" dirty="0"/>
              <a:t>Refine design after 2020 transmission upgrades are operational</a:t>
            </a:r>
          </a:p>
        </p:txBody>
      </p:sp>
    </p:spTree>
    <p:extLst>
      <p:ext uri="{BB962C8B-B14F-4D97-AF65-F5344CB8AC3E}">
        <p14:creationId xmlns:p14="http://schemas.microsoft.com/office/powerpoint/2010/main" val="3881398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110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MS Shell Dlg 2</vt:lpstr>
      <vt:lpstr>Wingdings</vt:lpstr>
      <vt:lpstr>Wingdings 3</vt:lpstr>
      <vt:lpstr>Madison</vt:lpstr>
      <vt:lpstr>Far West Texas Hub</vt:lpstr>
      <vt:lpstr>Far West Texas Changes</vt:lpstr>
      <vt:lpstr>ERCOT’s  New hubs</vt:lpstr>
      <vt:lpstr>Need to start Far West Hub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 West Texas Hub</dc:title>
  <dc:creator>martin downey</dc:creator>
  <cp:lastModifiedBy>martin downey</cp:lastModifiedBy>
  <cp:revision>1</cp:revision>
  <dcterms:created xsi:type="dcterms:W3CDTF">2020-02-03T15:08:31Z</dcterms:created>
  <dcterms:modified xsi:type="dcterms:W3CDTF">2020-02-03T15:10:53Z</dcterms:modified>
</cp:coreProperties>
</file>