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7" d="100"/>
          <a:sy n="107" d="100"/>
        </p:scale>
        <p:origin x="73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02/06/2020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RRGRR021, NOGRR195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NOGRR195 </a:t>
            </a:r>
            <a:r>
              <a:rPr lang="en-US" dirty="0"/>
              <a:t>Generator Voltage Control </a:t>
            </a:r>
            <a:r>
              <a:rPr lang="en-US" dirty="0" smtClean="0"/>
              <a:t>Tolerance Band</a:t>
            </a:r>
          </a:p>
          <a:p>
            <a:pPr lvl="1" algn="just"/>
            <a:r>
              <a:rPr lang="en-US" dirty="0" smtClean="0"/>
              <a:t>ERCOT presented some examples of operating issues</a:t>
            </a:r>
          </a:p>
          <a:p>
            <a:pPr lvl="1" algn="just"/>
            <a:r>
              <a:rPr lang="en-US" dirty="0" smtClean="0"/>
              <a:t>Discussions will continue at next OWG</a:t>
            </a:r>
            <a:endParaRPr lang="en-US" dirty="0" smtClean="0"/>
          </a:p>
          <a:p>
            <a:pPr lvl="1" algn="just"/>
            <a:endParaRPr lang="en-US" dirty="0"/>
          </a:p>
          <a:p>
            <a:pPr algn="just"/>
            <a:r>
              <a:rPr lang="en-US" dirty="0"/>
              <a:t>NOGRR204, </a:t>
            </a:r>
            <a:r>
              <a:rPr lang="en-US" dirty="0" smtClean="0"/>
              <a:t>and NPRR989</a:t>
            </a:r>
            <a:r>
              <a:rPr lang="en-US" dirty="0"/>
              <a:t>, BESTF-1 Energy Storage Resource Technical Requirements </a:t>
            </a:r>
            <a:endParaRPr lang="en-US" dirty="0" smtClean="0"/>
          </a:p>
          <a:p>
            <a:pPr lvl="1" algn="just"/>
            <a:r>
              <a:rPr lang="en-US" dirty="0" smtClean="0"/>
              <a:t>Both items will be discussed at next OWG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Topics Referred to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Switchable Generators (SWGRs) </a:t>
            </a:r>
          </a:p>
          <a:p>
            <a:pPr lvl="1"/>
            <a:r>
              <a:rPr lang="en-US" dirty="0" smtClean="0"/>
              <a:t>There were a few follow up items that will be discussed at next OWG.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Emergency Response Service (ERS)</a:t>
            </a:r>
          </a:p>
          <a:p>
            <a:pPr lvl="1"/>
            <a:r>
              <a:rPr lang="en-US" dirty="0" smtClean="0"/>
              <a:t>Will be discussed at next OWG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3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94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RRGRR021, NOGRR195</vt:lpstr>
      <vt:lpstr>Additional Topics Referred to OWG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176</cp:revision>
  <dcterms:created xsi:type="dcterms:W3CDTF">2017-05-03T20:12:06Z</dcterms:created>
  <dcterms:modified xsi:type="dcterms:W3CDTF">2020-02-03T21:36:51Z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