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68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February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January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01/19/20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01/24/20 </a:t>
            </a:r>
            <a:r>
              <a:rPr lang="en-US" sz="1600" dirty="0" smtClean="0"/>
              <a:t>3:38 AM – 10:45 </a:t>
            </a:r>
            <a:r>
              <a:rPr lang="en-US" sz="1600" dirty="0"/>
              <a:t>AM –</a:t>
            </a:r>
            <a:r>
              <a:rPr lang="en-US" sz="1600" dirty="0" smtClean="0"/>
              <a:t> ERCOT </a:t>
            </a:r>
            <a:r>
              <a:rPr lang="en-US" sz="1600" dirty="0"/>
              <a:t>received unexpected volumes from a market </a:t>
            </a:r>
            <a:r>
              <a:rPr lang="en-US" sz="1600" dirty="0" smtClean="0"/>
              <a:t>participant, </a:t>
            </a:r>
            <a:r>
              <a:rPr lang="en-US" sz="1600" dirty="0"/>
              <a:t>which resulted in slow and/or sporadic processing of retail transactions</a:t>
            </a:r>
            <a:endParaRPr lang="en-US" sz="1600" dirty="0" smtClean="0"/>
          </a:p>
          <a:p>
            <a:pPr lvl="2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200" dirty="0"/>
              <a:t>During this time period the expected responses to retail submissions were delayed</a:t>
            </a:r>
            <a:endParaRPr lang="en-US" sz="1200" dirty="0" smtClean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1/17/20 10:45 </a:t>
            </a:r>
            <a:r>
              <a:rPr lang="en-US" sz="1600" dirty="0"/>
              <a:t>AM – </a:t>
            </a:r>
            <a:r>
              <a:rPr lang="en-US" sz="1600" dirty="0" smtClean="0"/>
              <a:t>12:00 PM </a:t>
            </a:r>
            <a:r>
              <a:rPr lang="en-US" sz="1600" dirty="0"/>
              <a:t>– Access to the MIS UI may have been intermittent.  The MIS API was not impacted.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01/17/20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01/17/20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01/18/20 </a:t>
            </a:r>
            <a:r>
              <a:rPr lang="en-US" sz="1600" dirty="0"/>
              <a:t>– Planned Maintenance (Site Failover – MPIM, Retail API)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050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1469</TotalTime>
  <Words>173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144</cp:revision>
  <cp:lastPrinted>2016-01-21T20:53:15Z</cp:lastPrinted>
  <dcterms:created xsi:type="dcterms:W3CDTF">2016-01-21T15:20:31Z</dcterms:created>
  <dcterms:modified xsi:type="dcterms:W3CDTF">2020-02-01T00:14:04Z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