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01/30/2020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02/04/2020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02/04/20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630400"/>
              </p:ext>
            </p:extLst>
          </p:nvPr>
        </p:nvGraphicFramePr>
        <p:xfrm>
          <a:off x="380994" y="914399"/>
          <a:ext cx="8458200" cy="5029204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</a:tblGrid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02/04/20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November 2019 -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November 2019 -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November 2019 -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02/04/20</a:t>
            </a:r>
            <a:endParaRPr lang="en-US" sz="9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44404"/>
              </p:ext>
            </p:extLst>
          </p:nvPr>
        </p:nvGraphicFramePr>
        <p:xfrm>
          <a:off x="2158987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2,331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1,269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253278"/>
              </p:ext>
            </p:extLst>
          </p:nvPr>
        </p:nvGraphicFramePr>
        <p:xfrm>
          <a:off x="4152887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87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November 2019 -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02/04/20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22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6443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November 2019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02/04/20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" y="970740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40750" y="863018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" y="4363923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02/04/20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02/04/20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November 2019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02/04/20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02/04/20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c34af464-7aa1-4edd-9be4-83dffc1cb926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12613</TotalTime>
  <Words>1106</Words>
  <Application>Microsoft Office PowerPoint</Application>
  <PresentationFormat>On-screen Show (4:3)</PresentationFormat>
  <Paragraphs>358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November 2019 - IAG/IAL Statistics</vt:lpstr>
      <vt:lpstr>Top 10 - November 2019 - IAG/IAL % Greater Than 1% of Enrollments With number of months Greater Than 1%  </vt:lpstr>
      <vt:lpstr>Top 10 - 12 Month Average IAG/IAL % Greater Than 1% of Enrollments thru November 2019 With number of months Greater Than 1% </vt:lpstr>
      <vt:lpstr>Explanation of IAG/IAL Slides Data</vt:lpstr>
      <vt:lpstr>Explanation of IAG/IAL Slides Data (Cont)</vt:lpstr>
      <vt:lpstr>Top - 12 Month Average Rescission % Greater Than 1% of Switches thru November 2019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Michelsen, David</cp:lastModifiedBy>
  <cp:revision>326</cp:revision>
  <cp:lastPrinted>2016-01-21T20:53:15Z</cp:lastPrinted>
  <dcterms:created xsi:type="dcterms:W3CDTF">2016-01-21T15:20:31Z</dcterms:created>
  <dcterms:modified xsi:type="dcterms:W3CDTF">2020-01-30T20:21:06Z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