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/>
              <a:t>0220 </a:t>
            </a:r>
            <a:r>
              <a:rPr lang="en-US" sz="2000" dirty="0" smtClean="0"/>
              <a:t>Application Processing </a:t>
            </a:r>
            <a:r>
              <a:rPr lang="en-US" sz="2000" dirty="0"/>
              <a:t>deadline </a:t>
            </a:r>
            <a:r>
              <a:rPr lang="en-US" sz="2000" dirty="0" smtClean="0"/>
              <a:t>was </a:t>
            </a:r>
            <a:r>
              <a:rPr lang="en-US" sz="2000" dirty="0"/>
              <a:t>01/08/20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0220 signup deadline </a:t>
            </a:r>
            <a:r>
              <a:rPr lang="en-US" sz="2000" dirty="0" smtClean="0"/>
              <a:t>was </a:t>
            </a:r>
            <a:r>
              <a:rPr lang="en-US" sz="2000" dirty="0"/>
              <a:t>01/29/20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02/03/20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begins on 02/24/20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0220 is scheduled to conclude on 03/06/20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03/13/20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>
                <a:solidFill>
                  <a:prstClr val="black"/>
                </a:solidFill>
              </a:rPr>
              <a:t>including </a:t>
            </a: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 and 1 PUCT Option 2 CR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testing </a:t>
            </a:r>
            <a:r>
              <a:rPr lang="en-US" sz="2000" dirty="0">
                <a:solidFill>
                  <a:prstClr val="black"/>
                </a:solidFill>
              </a:rPr>
              <a:t>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is testing </a:t>
            </a:r>
            <a:r>
              <a:rPr lang="en-US" sz="2000" dirty="0">
                <a:solidFill>
                  <a:prstClr val="black"/>
                </a:solidFill>
              </a:rPr>
              <a:t>for Service Provider change and Bank Change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71 </a:t>
            </a:r>
            <a:r>
              <a:rPr lang="en-US" sz="2000" dirty="0">
                <a:solidFill>
                  <a:prstClr val="black"/>
                </a:solidFill>
              </a:rPr>
              <a:t>scripts </a:t>
            </a:r>
            <a:r>
              <a:rPr lang="en-US" sz="2000" dirty="0" smtClean="0">
                <a:solidFill>
                  <a:prstClr val="black"/>
                </a:solidFill>
              </a:rPr>
              <a:t>are scheduled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tests </a:t>
            </a:r>
            <a:r>
              <a:rPr lang="en-US" sz="2000" dirty="0" smtClean="0">
                <a:solidFill>
                  <a:prstClr val="black"/>
                </a:solidFill>
              </a:rPr>
              <a:t>(14 </a:t>
            </a:r>
            <a:r>
              <a:rPr lang="en-US" sz="2000" dirty="0">
                <a:solidFill>
                  <a:prstClr val="black"/>
                </a:solidFill>
              </a:rPr>
              <a:t>scripts </a:t>
            </a:r>
            <a:r>
              <a:rPr lang="en-US" sz="2000" dirty="0" smtClean="0">
                <a:solidFill>
                  <a:prstClr val="black"/>
                </a:solidFill>
              </a:rPr>
              <a:t>are being waived </a:t>
            </a:r>
            <a:r>
              <a:rPr lang="en-US" sz="2000" dirty="0">
                <a:solidFill>
                  <a:prstClr val="black"/>
                </a:solidFill>
              </a:rPr>
              <a:t>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total CRs </a:t>
            </a:r>
            <a:r>
              <a:rPr lang="en-US" sz="2000" dirty="0" smtClean="0">
                <a:solidFill>
                  <a:prstClr val="black"/>
                </a:solidFill>
              </a:rPr>
              <a:t>are participating </a:t>
            </a:r>
            <a:r>
              <a:rPr lang="en-US" sz="2000" dirty="0">
                <a:solidFill>
                  <a:prstClr val="black"/>
                </a:solidFill>
              </a:rPr>
              <a:t>in Flight </a:t>
            </a:r>
            <a:r>
              <a:rPr lang="en-US" sz="2000" dirty="0" smtClean="0">
                <a:solidFill>
                  <a:prstClr val="black"/>
                </a:solidFill>
              </a:rPr>
              <a:t>0220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02/04/20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5552</TotalTime>
  <Words>125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0220 Preview</vt:lpstr>
      <vt:lpstr>Flight 0220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168</cp:revision>
  <cp:lastPrinted>2016-01-21T20:53:15Z</cp:lastPrinted>
  <dcterms:created xsi:type="dcterms:W3CDTF">2016-01-21T15:20:31Z</dcterms:created>
  <dcterms:modified xsi:type="dcterms:W3CDTF">2020-01-30T20:26:16Z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