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1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7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7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9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1609-B540-400F-AA62-6532E44872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7F7D-57CC-4AC5-8825-BF43B86C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2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Demand Side Working Group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February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7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651"/>
            <a:ext cx="10515600" cy="825500"/>
          </a:xfrm>
        </p:spPr>
        <p:txBody>
          <a:bodyPr/>
          <a:lstStyle/>
          <a:p>
            <a:r>
              <a:rPr lang="en-US" b="1" dirty="0" smtClean="0"/>
              <a:t>DSWG January 28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/>
          <a:lstStyle/>
          <a:p>
            <a:r>
              <a:rPr lang="en-US" dirty="0"/>
              <a:t>Joint Meeting with WMWG on Summer Assessment of ERS (Jan. 27) [Covered by WMWG Update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NPRR 984, Change ERS Standard Contract Terms: </a:t>
            </a:r>
            <a:r>
              <a:rPr lang="en-US" u="sng" dirty="0" smtClean="0"/>
              <a:t>DSWG consensus </a:t>
            </a:r>
            <a:r>
              <a:rPr lang="en-US" u="sng" dirty="0"/>
              <a:t>(minus </a:t>
            </a:r>
            <a:r>
              <a:rPr lang="en-US" u="sng" dirty="0" smtClean="0"/>
              <a:t>Morgan Stanley) to endorse the </a:t>
            </a:r>
            <a:r>
              <a:rPr lang="en-US" u="sng" dirty="0"/>
              <a:t>NPRR </a:t>
            </a:r>
            <a:r>
              <a:rPr lang="en-US" u="sng" dirty="0" smtClean="0"/>
              <a:t>language. </a:t>
            </a:r>
          </a:p>
          <a:p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Chair: Christian Powell (PEC)</a:t>
            </a:r>
          </a:p>
          <a:p>
            <a:pPr lvl="1"/>
            <a:r>
              <a:rPr lang="en-US" dirty="0" smtClean="0"/>
              <a:t>Vice-chairs: Holly O’Neill (MP2), Mike Hourihan (CPower)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2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Indicative Pricing Tool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LASCED currently uses COP as the input for commitment status and AS responsibilities across hour boundaries</a:t>
            </a:r>
          </a:p>
          <a:p>
            <a:r>
              <a:rPr lang="en-US" dirty="0" smtClean="0"/>
              <a:t>Alternatively, LASCED can use telemetry persistence for all intervals, i.e., commitment status and AS responsibilities will stay the same for all LASCED intervals</a:t>
            </a:r>
          </a:p>
          <a:p>
            <a:r>
              <a:rPr lang="en-US" dirty="0" smtClean="0"/>
              <a:t>Persistence is an option available within the current implementation</a:t>
            </a:r>
          </a:p>
          <a:p>
            <a:r>
              <a:rPr lang="en-US" u="sng" dirty="0" smtClean="0"/>
              <a:t>DSWG consensus was to have ERCOT move forward with implementation of persistence usage</a:t>
            </a:r>
          </a:p>
          <a:p>
            <a:r>
              <a:rPr lang="en-US" u="sng" dirty="0" smtClean="0"/>
              <a:t>ERCOT would send a market notice to announce when this change has been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346075"/>
            <a:ext cx="10515600" cy="1325563"/>
          </a:xfrm>
        </p:spPr>
        <p:txBody>
          <a:bodyPr/>
          <a:lstStyle/>
          <a:p>
            <a:r>
              <a:rPr lang="en-US" b="1" dirty="0" smtClean="0"/>
              <a:t>DSWG Proposed Goals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1466849"/>
            <a:ext cx="11296650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2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Demand Side Working Group Update</vt:lpstr>
      <vt:lpstr>DSWG January 28 Meeting</vt:lpstr>
      <vt:lpstr>Indicative Pricing Tool</vt:lpstr>
      <vt:lpstr>DSWG Proposed Goals for 2020 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Side Working Group Update</dc:title>
  <dc:creator>Christian Powell</dc:creator>
  <cp:lastModifiedBy>Christian Powell</cp:lastModifiedBy>
  <cp:revision>14</cp:revision>
  <dcterms:created xsi:type="dcterms:W3CDTF">2020-01-29T16:59:25Z</dcterms:created>
  <dcterms:modified xsi:type="dcterms:W3CDTF">2020-01-29T20:37:05Z</dcterms:modified>
</cp:coreProperties>
</file>