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2" r:id="rId6"/>
    <p:sldId id="264" r:id="rId7"/>
    <p:sldId id="265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WMS</a:t>
            </a:r>
          </a:p>
          <a:p>
            <a:r>
              <a:rPr lang="en-US" dirty="0" smtClean="0"/>
              <a:t>February 5,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overview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b="1" dirty="0"/>
              <a:t>The calendar must be approved by WMS prior to the annual posting</a:t>
            </a:r>
          </a:p>
          <a:p>
            <a:endParaRPr lang="en-US" sz="2400" dirty="0" smtClean="0"/>
          </a:p>
          <a:p>
            <a:r>
              <a:rPr lang="en-US" sz="2400" dirty="0" smtClean="0"/>
              <a:t>Calendar was shared with CMWG on February 3, 2020</a:t>
            </a:r>
          </a:p>
          <a:p>
            <a:endParaRPr lang="en-US" sz="2400" dirty="0" smtClean="0"/>
          </a:p>
          <a:p>
            <a:r>
              <a:rPr lang="en-US" sz="2400" dirty="0" smtClean="0"/>
              <a:t>Seeking final approval today from WMS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unchanged (through the 2022.MAR.Monthly.Auction)</a:t>
            </a:r>
          </a:p>
          <a:p>
            <a:r>
              <a:rPr lang="en-US" sz="2400" dirty="0"/>
              <a:t>Added dates to cover CRR activity through the 2023.MAR.Monthly.Auction</a:t>
            </a:r>
          </a:p>
          <a:p>
            <a:pPr lvl="1"/>
            <a:r>
              <a:rPr lang="en-US" sz="2000" dirty="0"/>
              <a:t>Applied the same patterns to assign the dates as have been used for previous calendars to maintain Protocol requirements and consistency</a:t>
            </a:r>
          </a:p>
          <a:p>
            <a:r>
              <a:rPr lang="en-US" sz="2400" dirty="0"/>
              <a:t>Nothing unusual to note about this update</a:t>
            </a:r>
          </a:p>
          <a:p>
            <a:pPr lvl="1"/>
            <a:r>
              <a:rPr lang="en-US" sz="2000" dirty="0"/>
              <a:t>Did not need to delay or move any auction submission windows to avoid holidays</a:t>
            </a:r>
          </a:p>
          <a:p>
            <a:r>
              <a:rPr lang="en-US" sz="2400" dirty="0"/>
              <a:t>PCRR-eligible NOIEs are encouraged to view the dates on the “PCRRs” tab of the calendar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 weeks prior to the model posting date (get outages and Common Information Model snapshot)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We hold a monthly auction and a long-term 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 smtClean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ERCOT is seeking </a:t>
            </a:r>
            <a:r>
              <a:rPr lang="en-US" sz="2400" dirty="0" smtClean="0"/>
              <a:t>final approval today from WMS</a:t>
            </a:r>
            <a:endParaRPr lang="en-US" sz="2400" dirty="0"/>
          </a:p>
          <a:p>
            <a:r>
              <a:rPr lang="en-US" sz="2400" dirty="0" smtClean="0"/>
              <a:t>Once </a:t>
            </a:r>
            <a:r>
              <a:rPr lang="en-US" sz="2400" dirty="0"/>
              <a:t>approved, the new version of the calendar will be posted on the ERCOT public site </a:t>
            </a:r>
            <a:r>
              <a:rPr lang="en-US" sz="2400" dirty="0" smtClean="0"/>
              <a:t>by April 1, 2020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04384"/>
            <a:ext cx="6250172" cy="373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392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2020-01-27T15:34:46Z</dcterms:modified>
</cp:coreProperties>
</file>