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0" d="100"/>
          <a:sy n="80" d="100"/>
        </p:scale>
        <p:origin x="-813" y="-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2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0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9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7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4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1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1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8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7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3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7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0E1E-D486-4C50-BA07-8D05D9358021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CD75-6558-4B9E-9C87-342485BC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2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4662" y="1017823"/>
            <a:ext cx="7242676" cy="4822354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5080000" y="2444376"/>
            <a:ext cx="11953" cy="301811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734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Rios, Diana</dc:creator>
  <cp:lastModifiedBy>Patterson, Mark</cp:lastModifiedBy>
  <cp:revision>2</cp:revision>
  <dcterms:created xsi:type="dcterms:W3CDTF">2020-01-27T22:22:50Z</dcterms:created>
  <dcterms:modified xsi:type="dcterms:W3CDTF">2020-01-28T15:19:31Z</dcterms:modified>
</cp:coreProperties>
</file>