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88" r:id="rId7"/>
    <p:sldId id="289" r:id="rId8"/>
    <p:sldId id="291" r:id="rId9"/>
    <p:sldId id="29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07" autoAdjust="0"/>
    <p:restoredTop sz="90293" autoAdjust="0"/>
  </p:normalViewPr>
  <p:slideViewPr>
    <p:cSldViewPr showGuides="1">
      <p:cViewPr varScale="1">
        <p:scale>
          <a:sx n="54" d="100"/>
          <a:sy n="54" d="100"/>
        </p:scale>
        <p:origin x="912" y="45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ERS Event Analysis – 10 hour recovery period Discussion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Staff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747" y="1121223"/>
            <a:ext cx="8534400" cy="505222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 dirty="0" smtClean="0"/>
              <a:t>Event Analysis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n-US" sz="1600" dirty="0" smtClean="0"/>
              <a:t>6 Jan 2014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n-US" sz="1600" dirty="0" smtClean="0"/>
              <a:t>13 Aug 2019</a:t>
            </a:r>
          </a:p>
          <a:p>
            <a:pPr lvl="1">
              <a:spcBef>
                <a:spcPts val="1000"/>
              </a:spcBef>
              <a:spcAft>
                <a:spcPts val="1000"/>
              </a:spcAft>
            </a:pPr>
            <a:r>
              <a:rPr lang="en-US" sz="1600" dirty="0" smtClean="0"/>
              <a:t>15 Aug 2019</a:t>
            </a: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en-US" sz="1800" dirty="0"/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Content Placeholder 27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1"/>
          <a:stretch/>
        </p:blipFill>
        <p:spPr>
          <a:xfrm>
            <a:off x="304800" y="1295400"/>
            <a:ext cx="8534400" cy="47452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on Jan 6</a:t>
            </a:r>
            <a:r>
              <a:rPr lang="en-US" baseline="30000" dirty="0" smtClean="0"/>
              <a:t>th</a:t>
            </a:r>
            <a:r>
              <a:rPr lang="en-US" dirty="0" smtClean="0"/>
              <a:t>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34000" y="5676899"/>
            <a:ext cx="609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58591" y="87481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Event 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057400" y="1314449"/>
            <a:ext cx="4191000" cy="38862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211303" y="827187"/>
            <a:ext cx="2122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 hour recovery period </a:t>
            </a:r>
            <a:endParaRPr lang="en-US" sz="1400" dirty="0"/>
          </a:p>
        </p:txBody>
      </p:sp>
      <p:sp>
        <p:nvSpPr>
          <p:cNvPr id="21" name="Right Brace 20"/>
          <p:cNvSpPr/>
          <p:nvPr/>
        </p:nvSpPr>
        <p:spPr>
          <a:xfrm rot="16200000">
            <a:off x="1792120" y="1049170"/>
            <a:ext cx="190502" cy="34005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16200000">
            <a:off x="4056729" y="-896274"/>
            <a:ext cx="192344" cy="41910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Content Placeholder 2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1"/>
          <a:stretch/>
        </p:blipFill>
        <p:spPr>
          <a:xfrm>
            <a:off x="304800" y="1295400"/>
            <a:ext cx="8534400" cy="47452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on Aug 13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>
            <a:off x="1514476" y="771523"/>
            <a:ext cx="247649" cy="83820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91890" y="831849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Event 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057401" y="1314449"/>
            <a:ext cx="6705599" cy="38862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806232"/>
            <a:ext cx="3396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 hour recovery period </a:t>
            </a:r>
            <a:endParaRPr lang="en-US" sz="1400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5295903" y="-2171701"/>
            <a:ext cx="228598" cy="67056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7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81"/>
          <a:stretch/>
        </p:blipFill>
        <p:spPr>
          <a:xfrm>
            <a:off x="304800" y="1295400"/>
            <a:ext cx="8534400" cy="474529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on Aug 15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 rot="16200000">
            <a:off x="1704976" y="428626"/>
            <a:ext cx="247650" cy="152399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0" y="838200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Event 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590800" y="1314449"/>
            <a:ext cx="6172200" cy="38862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24400" y="790194"/>
            <a:ext cx="2211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 hour recovery period </a:t>
            </a:r>
            <a:endParaRPr lang="en-US" sz="1400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5562604" y="-1905001"/>
            <a:ext cx="228598" cy="61722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5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openxmlformats.org/package/2006/metadata/core-properties"/>
    <ds:schemaRef ds:uri="http://purl.org/dc/dcmitype/"/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3744</TotalTime>
  <Words>60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Outline  </vt:lpstr>
      <vt:lpstr>Event on Jan 6th, 2014</vt:lpstr>
      <vt:lpstr>Event on Aug 13th, 2019</vt:lpstr>
      <vt:lpstr>Event on Aug 15th, 2019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230</cp:revision>
  <cp:lastPrinted>2016-01-21T20:53:15Z</cp:lastPrinted>
  <dcterms:created xsi:type="dcterms:W3CDTF">2016-01-21T15:20:31Z</dcterms:created>
  <dcterms:modified xsi:type="dcterms:W3CDTF">2020-01-28T16:38:40Z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